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57" r:id="rId3"/>
    <p:sldId id="356" r:id="rId4"/>
    <p:sldId id="358" r:id="rId5"/>
    <p:sldId id="359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54" r:id="rId48"/>
    <p:sldId id="298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7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6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60.xml"/><Relationship Id="rId12" Type="http://schemas.openxmlformats.org/officeDocument/2006/relationships/slide" Target="slide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51.xml"/><Relationship Id="rId15" Type="http://schemas.openxmlformats.org/officeDocument/2006/relationships/slide" Target="slide45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6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4.xml"/><Relationship Id="rId9" Type="http://schemas.openxmlformats.org/officeDocument/2006/relationships/slide" Target="slide92.xml"/><Relationship Id="rId14" Type="http://schemas.openxmlformats.org/officeDocument/2006/relationships/slide" Target="slide44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7.xml"/><Relationship Id="rId3" Type="http://schemas.openxmlformats.org/officeDocument/2006/relationships/hyperlink" Target="ovf(clear())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7.png"/><Relationship Id="rId3" Type="http://schemas.openxmlformats.org/officeDocument/2006/relationships/slide" Target="slide1.xml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46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45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2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8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6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958.png"/><Relationship Id="rId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7.png"/><Relationship Id="rId18" Type="http://schemas.openxmlformats.org/officeDocument/2006/relationships/image" Target="../media/image615.png"/><Relationship Id="rId3" Type="http://schemas.openxmlformats.org/officeDocument/2006/relationships/image" Target="../media/image26.png"/><Relationship Id="rId21" Type="http://schemas.openxmlformats.org/officeDocument/2006/relationships/image" Target="../media/image46.png"/><Relationship Id="rId7" Type="http://schemas.openxmlformats.org/officeDocument/2006/relationships/image" Target="../media/image513.png"/><Relationship Id="rId12" Type="http://schemas.openxmlformats.org/officeDocument/2006/relationships/image" Target="../media/image936.png"/><Relationship Id="rId17" Type="http://schemas.openxmlformats.org/officeDocument/2006/relationships/image" Target="../media/image120.png"/><Relationship Id="rId2" Type="http://schemas.openxmlformats.org/officeDocument/2006/relationships/slide" Target="slide1.xml"/><Relationship Id="rId16" Type="http://schemas.openxmlformats.org/officeDocument/2006/relationships/image" Target="../media/image36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png"/><Relationship Id="rId11" Type="http://schemas.openxmlformats.org/officeDocument/2006/relationships/image" Target="../media/image492.png"/><Relationship Id="rId5" Type="http://schemas.openxmlformats.org/officeDocument/2006/relationships/image" Target="../media/image518.png"/><Relationship Id="rId15" Type="http://schemas.openxmlformats.org/officeDocument/2006/relationships/image" Target="../media/image327.png"/><Relationship Id="rId10" Type="http://schemas.openxmlformats.org/officeDocument/2006/relationships/image" Target="../media/image390.png"/><Relationship Id="rId19" Type="http://schemas.openxmlformats.org/officeDocument/2006/relationships/image" Target="../media/image915.png"/><Relationship Id="rId4" Type="http://schemas.openxmlformats.org/officeDocument/2006/relationships/image" Target="../media/image517.png"/><Relationship Id="rId9" Type="http://schemas.openxmlformats.org/officeDocument/2006/relationships/image" Target="../media/image42.png"/><Relationship Id="rId14" Type="http://schemas.openxmlformats.org/officeDocument/2006/relationships/image" Target="../media/image544.png"/><Relationship Id="rId22" Type="http://schemas.openxmlformats.org/officeDocument/2006/relationships/image" Target="../media/image2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67.png"/><Relationship Id="rId18" Type="http://schemas.openxmlformats.org/officeDocument/2006/relationships/image" Target="../media/image537.png"/><Relationship Id="rId26" Type="http://schemas.openxmlformats.org/officeDocument/2006/relationships/image" Target="../media/image46.png"/><Relationship Id="rId3" Type="http://schemas.openxmlformats.org/officeDocument/2006/relationships/slide" Target="slide1.xml"/><Relationship Id="rId21" Type="http://schemas.openxmlformats.org/officeDocument/2006/relationships/image" Target="../media/image966.png"/><Relationship Id="rId7" Type="http://schemas.openxmlformats.org/officeDocument/2006/relationships/slide" Target="slide6.xml"/><Relationship Id="rId12" Type="http://schemas.openxmlformats.org/officeDocument/2006/relationships/image" Target="../media/image909.png"/><Relationship Id="rId17" Type="http://schemas.openxmlformats.org/officeDocument/2006/relationships/image" Target="../media/image352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2.xml"/><Relationship Id="rId11" Type="http://schemas.openxmlformats.org/officeDocument/2006/relationships/image" Target="../media/image28.png"/><Relationship Id="rId24" Type="http://schemas.openxmlformats.org/officeDocument/2006/relationships/image" Target="../media/image21.png"/><Relationship Id="rId5" Type="http://schemas.openxmlformats.org/officeDocument/2006/relationships/image" Target="../media/image324.png"/><Relationship Id="rId15" Type="http://schemas.openxmlformats.org/officeDocument/2006/relationships/image" Target="../media/image667.png"/><Relationship Id="rId23" Type="http://schemas.openxmlformats.org/officeDocument/2006/relationships/image" Target="../media/image521.png"/><Relationship Id="rId10" Type="http://schemas.openxmlformats.org/officeDocument/2006/relationships/image" Target="../media/image93.png"/><Relationship Id="rId19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965.png"/><Relationship Id="rId14" Type="http://schemas.openxmlformats.org/officeDocument/2006/relationships/image" Target="../media/image499.png"/><Relationship Id="rId22" Type="http://schemas.openxmlformats.org/officeDocument/2006/relationships/image" Target="../media/image493.png"/><Relationship Id="rId27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6.png"/><Relationship Id="rId18" Type="http://schemas.openxmlformats.org/officeDocument/2006/relationships/image" Target="../media/image38.png"/><Relationship Id="rId26" Type="http://schemas.openxmlformats.org/officeDocument/2006/relationships/image" Target="../media/image101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98.png"/><Relationship Id="rId7" Type="http://schemas.openxmlformats.org/officeDocument/2006/relationships/image" Target="../media/image26.png"/><Relationship Id="rId12" Type="http://schemas.openxmlformats.org/officeDocument/2006/relationships/image" Target="../media/image92.png"/><Relationship Id="rId17" Type="http://schemas.openxmlformats.org/officeDocument/2006/relationships/image" Target="../media/image95.png"/><Relationship Id="rId25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4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91.png"/><Relationship Id="rId24" Type="http://schemas.openxmlformats.org/officeDocument/2006/relationships/image" Target="../media/image46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45.png"/><Relationship Id="rId10" Type="http://schemas.openxmlformats.org/officeDocument/2006/relationships/image" Target="../media/image90.png"/><Relationship Id="rId19" Type="http://schemas.openxmlformats.org/officeDocument/2006/relationships/image" Target="../media/image96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65.png"/><Relationship Id="rId14" Type="http://schemas.openxmlformats.org/officeDocument/2006/relationships/image" Target="../media/image93.png"/><Relationship Id="rId22" Type="http://schemas.openxmlformats.org/officeDocument/2006/relationships/image" Target="../media/image99.png"/><Relationship Id="rId27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slide" Target="slide18.xml"/><Relationship Id="rId18" Type="http://schemas.openxmlformats.org/officeDocument/2006/relationships/slide" Target="slide23.xml"/><Relationship Id="rId26" Type="http://schemas.openxmlformats.org/officeDocument/2006/relationships/image" Target="../media/image112.png"/><Relationship Id="rId39" Type="http://schemas.openxmlformats.org/officeDocument/2006/relationships/image" Target="../media/image124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slide" Target="slide32.xml"/><Relationship Id="rId2" Type="http://schemas.openxmlformats.org/officeDocument/2006/relationships/slide" Target="slide16.xml"/><Relationship Id="rId16" Type="http://schemas.openxmlformats.org/officeDocument/2006/relationships/image" Target="../media/image103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9.xml"/><Relationship Id="rId11" Type="http://schemas.openxmlformats.org/officeDocument/2006/relationships/slide" Target="slide24.xml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26.png"/><Relationship Id="rId40" Type="http://schemas.openxmlformats.org/officeDocument/2006/relationships/image" Target="../media/image45.png"/><Relationship Id="rId5" Type="http://schemas.openxmlformats.org/officeDocument/2006/relationships/slide" Target="slide28.xml"/><Relationship Id="rId15" Type="http://schemas.openxmlformats.org/officeDocument/2006/relationships/image" Target="../media/image24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slide" Target="slide22.xml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slide" Target="slide1.xml"/><Relationship Id="rId9" Type="http://schemas.openxmlformats.org/officeDocument/2006/relationships/slide" Target="slide8.xml"/><Relationship Id="rId14" Type="http://schemas.openxmlformats.org/officeDocument/2006/relationships/slide" Target="slide21.xml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8" Type="http://schemas.openxmlformats.org/officeDocument/2006/relationships/slide" Target="slide14.xml"/><Relationship Id="rId3" Type="http://schemas.openxmlformats.org/officeDocument/2006/relationships/slide" Target="slide27.xml"/><Relationship Id="rId12" Type="http://schemas.openxmlformats.org/officeDocument/2006/relationships/slide" Target="slide15.xml"/><Relationship Id="rId17" Type="http://schemas.openxmlformats.org/officeDocument/2006/relationships/image" Target="../media/image104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7.png"/><Relationship Id="rId3" Type="http://schemas.openxmlformats.org/officeDocument/2006/relationships/image" Target="../media/image26.png"/><Relationship Id="rId21" Type="http://schemas.openxmlformats.org/officeDocument/2006/relationships/image" Target="../media/image46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08.png"/><Relationship Id="rId2" Type="http://schemas.openxmlformats.org/officeDocument/2006/relationships/slide" Target="slide1.xml"/><Relationship Id="rId16" Type="http://schemas.openxmlformats.org/officeDocument/2006/relationships/image" Target="../media/image136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103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2.png"/><Relationship Id="rId3" Type="http://schemas.openxmlformats.org/officeDocument/2006/relationships/image" Target="../media/image26.png"/><Relationship Id="rId21" Type="http://schemas.openxmlformats.org/officeDocument/2006/relationships/image" Target="../media/image155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1.png"/><Relationship Id="rId2" Type="http://schemas.openxmlformats.org/officeDocument/2006/relationships/slide" Target="slide1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46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23" Type="http://schemas.openxmlformats.org/officeDocument/2006/relationships/image" Target="../media/image45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08.png"/><Relationship Id="rId22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slide" Target="slide1.xml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slide" Target="slide25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46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4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2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3" Type="http://schemas.openxmlformats.org/officeDocument/2006/relationships/image" Target="../media/image26.png"/><Relationship Id="rId21" Type="http://schemas.openxmlformats.org/officeDocument/2006/relationships/image" Target="../media/image186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08.png"/><Relationship Id="rId17" Type="http://schemas.openxmlformats.org/officeDocument/2006/relationships/image" Target="../media/image183.png"/><Relationship Id="rId25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182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1.xml"/><Relationship Id="rId11" Type="http://schemas.openxmlformats.org/officeDocument/2006/relationships/image" Target="../media/image178.png"/><Relationship Id="rId24" Type="http://schemas.openxmlformats.org/officeDocument/2006/relationships/image" Target="../media/image45.png"/><Relationship Id="rId5" Type="http://schemas.openxmlformats.org/officeDocument/2006/relationships/slide" Target="slide26.xml"/><Relationship Id="rId15" Type="http://schemas.openxmlformats.org/officeDocument/2006/relationships/image" Target="../media/image181.png"/><Relationship Id="rId23" Type="http://schemas.openxmlformats.org/officeDocument/2006/relationships/image" Target="../media/image124.png"/><Relationship Id="rId10" Type="http://schemas.openxmlformats.org/officeDocument/2006/relationships/slide" Target="slide30.xml"/><Relationship Id="rId19" Type="http://schemas.openxmlformats.org/officeDocument/2006/relationships/image" Target="../media/image185.png"/><Relationship Id="rId4" Type="http://schemas.openxmlformats.org/officeDocument/2006/relationships/image" Target="../media/image117.png"/><Relationship Id="rId9" Type="http://schemas.openxmlformats.org/officeDocument/2006/relationships/slide" Target="slide17.xml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08.png"/><Relationship Id="rId3" Type="http://schemas.openxmlformats.org/officeDocument/2006/relationships/image" Target="../media/image26.png"/><Relationship Id="rId7" Type="http://schemas.openxmlformats.org/officeDocument/2006/relationships/image" Target="../media/image190.png"/><Relationship Id="rId12" Type="http://schemas.openxmlformats.org/officeDocument/2006/relationships/image" Target="../media/image151.png"/><Relationship Id="rId17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11" Type="http://schemas.openxmlformats.org/officeDocument/2006/relationships/image" Target="../media/image150.png"/><Relationship Id="rId5" Type="http://schemas.openxmlformats.org/officeDocument/2006/relationships/image" Target="../media/image188.png"/><Relationship Id="rId15" Type="http://schemas.openxmlformats.org/officeDocument/2006/relationships/image" Target="../media/image156.png"/><Relationship Id="rId10" Type="http://schemas.openxmlformats.org/officeDocument/2006/relationships/image" Target="../media/image142.png"/><Relationship Id="rId4" Type="http://schemas.openxmlformats.org/officeDocument/2006/relationships/image" Target="../media/image140.png"/><Relationship Id="rId9" Type="http://schemas.openxmlformats.org/officeDocument/2006/relationships/image" Target="../media/image141.png"/><Relationship Id="rId14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41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60.xml"/><Relationship Id="rId12" Type="http://schemas.openxmlformats.org/officeDocument/2006/relationships/slide" Target="slide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13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51.xml"/><Relationship Id="rId15" Type="http://schemas.openxmlformats.org/officeDocument/2006/relationships/slide" Target="slide45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6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4.xml"/><Relationship Id="rId9" Type="http://schemas.openxmlformats.org/officeDocument/2006/relationships/slide" Target="slide92.xml"/><Relationship Id="rId14" Type="http://schemas.openxmlformats.org/officeDocument/2006/relationships/slide" Target="slide44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7.xml"/><Relationship Id="rId3" Type="http://schemas.openxmlformats.org/officeDocument/2006/relationships/hyperlink" Target="ovf(clear())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18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26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slide" Target="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45.png"/><Relationship Id="rId10" Type="http://schemas.openxmlformats.org/officeDocument/2006/relationships/image" Target="../media/image200.png"/><Relationship Id="rId4" Type="http://schemas.openxmlformats.org/officeDocument/2006/relationships/image" Target="../media/image110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111.png"/><Relationship Id="rId3" Type="http://schemas.openxmlformats.org/officeDocument/2006/relationships/image" Target="../media/image26.png"/><Relationship Id="rId21" Type="http://schemas.openxmlformats.org/officeDocument/2006/relationships/image" Target="../media/image46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slide" Target="slide1.xml"/><Relationship Id="rId16" Type="http://schemas.openxmlformats.org/officeDocument/2006/relationships/image" Target="../media/image21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19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24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105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" Type="http://schemas.openxmlformats.org/officeDocument/2006/relationships/slide" Target="slide1.xml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22.png"/><Relationship Id="rId5" Type="http://schemas.openxmlformats.org/officeDocument/2006/relationships/image" Target="../media/image208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19" Type="http://schemas.openxmlformats.org/officeDocument/2006/relationships/image" Target="../media/image46.png"/><Relationship Id="rId4" Type="http://schemas.openxmlformats.org/officeDocument/2006/relationships/image" Target="../media/image207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52.png"/><Relationship Id="rId18" Type="http://schemas.openxmlformats.org/officeDocument/2006/relationships/image" Target="../media/image241.png"/><Relationship Id="rId3" Type="http://schemas.openxmlformats.org/officeDocument/2006/relationships/image" Target="../media/image26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0.png"/><Relationship Id="rId2" Type="http://schemas.openxmlformats.org/officeDocument/2006/relationships/slide" Target="slide1.xml"/><Relationship Id="rId16" Type="http://schemas.openxmlformats.org/officeDocument/2006/relationships/image" Target="../media/image2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5" Type="http://schemas.openxmlformats.org/officeDocument/2006/relationships/image" Target="../media/image238.png"/><Relationship Id="rId10" Type="http://schemas.openxmlformats.org/officeDocument/2006/relationships/image" Target="../media/image234.png"/><Relationship Id="rId19" Type="http://schemas.openxmlformats.org/officeDocument/2006/relationships/image" Target="../media/image45.png"/><Relationship Id="rId4" Type="http://schemas.openxmlformats.org/officeDocument/2006/relationships/image" Target="../media/image195.png"/><Relationship Id="rId9" Type="http://schemas.openxmlformats.org/officeDocument/2006/relationships/image" Target="../media/image233.png"/><Relationship Id="rId14" Type="http://schemas.openxmlformats.org/officeDocument/2006/relationships/image" Target="../media/image2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6.png"/><Relationship Id="rId7" Type="http://schemas.openxmlformats.org/officeDocument/2006/relationships/image" Target="../media/image2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46.png"/><Relationship Id="rId5" Type="http://schemas.openxmlformats.org/officeDocument/2006/relationships/image" Target="../media/image242.png"/><Relationship Id="rId10" Type="http://schemas.openxmlformats.org/officeDocument/2006/relationships/image" Target="../media/image45.png"/><Relationship Id="rId4" Type="http://schemas.openxmlformats.org/officeDocument/2006/relationships/image" Target="../media/image166.png"/><Relationship Id="rId9" Type="http://schemas.openxmlformats.org/officeDocument/2006/relationships/image" Target="../media/image2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3.png"/><Relationship Id="rId3" Type="http://schemas.openxmlformats.org/officeDocument/2006/relationships/image" Target="../media/image26.png"/><Relationship Id="rId7" Type="http://schemas.openxmlformats.org/officeDocument/2006/relationships/image" Target="../media/image248.png"/><Relationship Id="rId12" Type="http://schemas.openxmlformats.org/officeDocument/2006/relationships/image" Target="../media/image25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7.png"/><Relationship Id="rId11" Type="http://schemas.openxmlformats.org/officeDocument/2006/relationships/image" Target="../media/image182.png"/><Relationship Id="rId5" Type="http://schemas.openxmlformats.org/officeDocument/2006/relationships/image" Target="../media/image246.png"/><Relationship Id="rId15" Type="http://schemas.openxmlformats.org/officeDocument/2006/relationships/image" Target="../media/image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3" Type="http://schemas.openxmlformats.org/officeDocument/2006/relationships/slide" Target="slide1.xml"/><Relationship Id="rId21" Type="http://schemas.openxmlformats.org/officeDocument/2006/relationships/image" Target="../media/image46.png"/><Relationship Id="rId7" Type="http://schemas.openxmlformats.org/officeDocument/2006/relationships/image" Target="../media/image188.png"/><Relationship Id="rId12" Type="http://schemas.openxmlformats.org/officeDocument/2006/relationships/image" Target="../media/image254.png"/><Relationship Id="rId17" Type="http://schemas.openxmlformats.org/officeDocument/2006/relationships/image" Target="../media/image235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5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11" Type="http://schemas.openxmlformats.org/officeDocument/2006/relationships/image" Target="../media/image116.png"/><Relationship Id="rId5" Type="http://schemas.openxmlformats.org/officeDocument/2006/relationships/image" Target="../media/image202.png"/><Relationship Id="rId15" Type="http://schemas.openxmlformats.org/officeDocument/2006/relationships/image" Target="../media/image257.png"/><Relationship Id="rId10" Type="http://schemas.openxmlformats.org/officeDocument/2006/relationships/image" Target="../media/image115.png"/><Relationship Id="rId19" Type="http://schemas.openxmlformats.org/officeDocument/2006/relationships/image" Target="../media/image260.png"/><Relationship Id="rId4" Type="http://schemas.openxmlformats.org/officeDocument/2006/relationships/image" Target="../media/image26.png"/><Relationship Id="rId9" Type="http://schemas.openxmlformats.org/officeDocument/2006/relationships/image" Target="../media/image108.png"/><Relationship Id="rId1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5.png"/><Relationship Id="rId3" Type="http://schemas.openxmlformats.org/officeDocument/2006/relationships/image" Target="../media/image26.png"/><Relationship Id="rId7" Type="http://schemas.openxmlformats.org/officeDocument/2006/relationships/image" Target="../media/image262.png"/><Relationship Id="rId12" Type="http://schemas.openxmlformats.org/officeDocument/2006/relationships/image" Target="../media/image130.png"/><Relationship Id="rId17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5" Type="http://schemas.openxmlformats.org/officeDocument/2006/relationships/image" Target="../media/image267.png"/><Relationship Id="rId10" Type="http://schemas.openxmlformats.org/officeDocument/2006/relationships/image" Target="../media/image48.png"/><Relationship Id="rId4" Type="http://schemas.openxmlformats.org/officeDocument/2006/relationships/image" Target="../media/image248.png"/><Relationship Id="rId9" Type="http://schemas.openxmlformats.org/officeDocument/2006/relationships/image" Target="../media/image112.png"/><Relationship Id="rId14" Type="http://schemas.openxmlformats.org/officeDocument/2006/relationships/image" Target="../media/image2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slide" Target="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45.png"/><Relationship Id="rId10" Type="http://schemas.openxmlformats.org/officeDocument/2006/relationships/image" Target="../media/image273.png"/><Relationship Id="rId4" Type="http://schemas.openxmlformats.org/officeDocument/2006/relationships/image" Target="../media/image111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3" Type="http://schemas.openxmlformats.org/officeDocument/2006/relationships/slide" Target="slide34.xml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hyperlink" Target="ovf(clear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slide" Target="slide87.xml"/><Relationship Id="rId10" Type="http://schemas.openxmlformats.org/officeDocument/2006/relationships/image" Target="../media/image17.png"/><Relationship Id="rId4" Type="http://schemas.openxmlformats.org/officeDocument/2006/relationships/slide" Target="slide51.xml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27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5" Type="http://schemas.openxmlformats.org/officeDocument/2006/relationships/image" Target="../media/image186.png"/><Relationship Id="rId4" Type="http://schemas.openxmlformats.org/officeDocument/2006/relationships/image" Target="../media/image187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6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178.png"/><Relationship Id="rId15" Type="http://schemas.openxmlformats.org/officeDocument/2006/relationships/image" Target="../media/image46.png"/><Relationship Id="rId10" Type="http://schemas.openxmlformats.org/officeDocument/2006/relationships/image" Target="../media/image284.png"/><Relationship Id="rId4" Type="http://schemas.openxmlformats.org/officeDocument/2006/relationships/image" Target="../media/image108.png"/><Relationship Id="rId9" Type="http://schemas.openxmlformats.org/officeDocument/2006/relationships/image" Target="../media/image283.png"/><Relationship Id="rId1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45.png"/><Relationship Id="rId3" Type="http://schemas.openxmlformats.org/officeDocument/2006/relationships/slide" Target="slide1.xml"/><Relationship Id="rId7" Type="http://schemas.openxmlformats.org/officeDocument/2006/relationships/image" Target="../media/image49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slide" Target="slide33.xml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11" Type="http://schemas.openxmlformats.org/officeDocument/2006/relationships/image" Target="../media/image292.png"/><Relationship Id="rId5" Type="http://schemas.openxmlformats.org/officeDocument/2006/relationships/image" Target="../media/image288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3" Type="http://schemas.openxmlformats.org/officeDocument/2006/relationships/image" Target="../media/image26.png"/><Relationship Id="rId21" Type="http://schemas.openxmlformats.org/officeDocument/2006/relationships/image" Target="../media/image316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" Type="http://schemas.openxmlformats.org/officeDocument/2006/relationships/slide" Target="slide1.xml"/><Relationship Id="rId16" Type="http://schemas.openxmlformats.org/officeDocument/2006/relationships/image" Target="../media/image311.png"/><Relationship Id="rId20" Type="http://schemas.openxmlformats.org/officeDocument/2006/relationships/image" Target="../media/image3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23" Type="http://schemas.openxmlformats.org/officeDocument/2006/relationships/image" Target="../media/image46.png"/><Relationship Id="rId10" Type="http://schemas.openxmlformats.org/officeDocument/2006/relationships/image" Target="../media/image305.png"/><Relationship Id="rId19" Type="http://schemas.openxmlformats.org/officeDocument/2006/relationships/image" Target="../media/image314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Relationship Id="rId2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20.png"/><Relationship Id="rId18" Type="http://schemas.openxmlformats.org/officeDocument/2006/relationships/image" Target="../media/image324.png"/><Relationship Id="rId3" Type="http://schemas.openxmlformats.org/officeDocument/2006/relationships/slide" Target="slide37.xml"/><Relationship Id="rId21" Type="http://schemas.openxmlformats.org/officeDocument/2006/relationships/image" Target="../media/image7.png"/><Relationship Id="rId7" Type="http://schemas.openxmlformats.org/officeDocument/2006/relationships/slide" Target="slide35.xml"/><Relationship Id="rId12" Type="http://schemas.openxmlformats.org/officeDocument/2006/relationships/image" Target="../media/image319.png"/><Relationship Id="rId17" Type="http://schemas.openxmlformats.org/officeDocument/2006/relationships/image" Target="../media/image28.png"/><Relationship Id="rId25" Type="http://schemas.openxmlformats.org/officeDocument/2006/relationships/image" Target="../media/image46.png"/><Relationship Id="rId2" Type="http://schemas.openxmlformats.org/officeDocument/2006/relationships/slide" Target="slide36.xml"/><Relationship Id="rId16" Type="http://schemas.openxmlformats.org/officeDocument/2006/relationships/image" Target="../media/image323.png"/><Relationship Id="rId20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18.png"/><Relationship Id="rId24" Type="http://schemas.openxmlformats.org/officeDocument/2006/relationships/image" Target="../media/image45.png"/><Relationship Id="rId5" Type="http://schemas.openxmlformats.org/officeDocument/2006/relationships/slide" Target="slide39.xml"/><Relationship Id="rId15" Type="http://schemas.openxmlformats.org/officeDocument/2006/relationships/image" Target="../media/image322.png"/><Relationship Id="rId23" Type="http://schemas.openxmlformats.org/officeDocument/2006/relationships/image" Target="../media/image327.png"/><Relationship Id="rId10" Type="http://schemas.openxmlformats.org/officeDocument/2006/relationships/image" Target="../media/image317.png"/><Relationship Id="rId19" Type="http://schemas.openxmlformats.org/officeDocument/2006/relationships/image" Target="../media/image325.png"/><Relationship Id="rId4" Type="http://schemas.openxmlformats.org/officeDocument/2006/relationships/slide" Target="slide38.xml"/><Relationship Id="rId9" Type="http://schemas.openxmlformats.org/officeDocument/2006/relationships/image" Target="../media/image298.png"/><Relationship Id="rId14" Type="http://schemas.openxmlformats.org/officeDocument/2006/relationships/image" Target="../media/image321.png"/><Relationship Id="rId2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26.png"/><Relationship Id="rId21" Type="http://schemas.openxmlformats.org/officeDocument/2006/relationships/image" Target="../media/image4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slide" Target="slide1.xml"/><Relationship Id="rId16" Type="http://schemas.openxmlformats.org/officeDocument/2006/relationships/image" Target="../media/image33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19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49.png"/><Relationship Id="rId3" Type="http://schemas.openxmlformats.org/officeDocument/2006/relationships/image" Target="../media/image26.png"/><Relationship Id="rId7" Type="http://schemas.openxmlformats.org/officeDocument/2006/relationships/image" Target="../media/image345.png"/><Relationship Id="rId12" Type="http://schemas.openxmlformats.org/officeDocument/2006/relationships/image" Target="../media/image348.png"/><Relationship Id="rId2" Type="http://schemas.openxmlformats.org/officeDocument/2006/relationships/slide" Target="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11" Type="http://schemas.openxmlformats.org/officeDocument/2006/relationships/image" Target="../media/image347.png"/><Relationship Id="rId5" Type="http://schemas.openxmlformats.org/officeDocument/2006/relationships/image" Target="../media/image343.png"/><Relationship Id="rId15" Type="http://schemas.openxmlformats.org/officeDocument/2006/relationships/image" Target="../media/image45.png"/><Relationship Id="rId10" Type="http://schemas.openxmlformats.org/officeDocument/2006/relationships/image" Target="../media/image325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0.png"/><Relationship Id="rId26" Type="http://schemas.openxmlformats.org/officeDocument/2006/relationships/image" Target="../media/image367.png"/><Relationship Id="rId3" Type="http://schemas.openxmlformats.org/officeDocument/2006/relationships/slide" Target="slide71.xml"/><Relationship Id="rId21" Type="http://schemas.openxmlformats.org/officeDocument/2006/relationships/image" Target="../media/image362.png"/><Relationship Id="rId7" Type="http://schemas.openxmlformats.org/officeDocument/2006/relationships/image" Target="../media/image26.png"/><Relationship Id="rId12" Type="http://schemas.openxmlformats.org/officeDocument/2006/relationships/image" Target="../media/image355.png"/><Relationship Id="rId17" Type="http://schemas.openxmlformats.org/officeDocument/2006/relationships/image" Target="../media/image359.png"/><Relationship Id="rId25" Type="http://schemas.openxmlformats.org/officeDocument/2006/relationships/image" Target="../media/image366.png"/><Relationship Id="rId2" Type="http://schemas.openxmlformats.org/officeDocument/2006/relationships/slide" Target="slide79.xml"/><Relationship Id="rId16" Type="http://schemas.openxmlformats.org/officeDocument/2006/relationships/image" Target="../media/image358.png"/><Relationship Id="rId20" Type="http://schemas.openxmlformats.org/officeDocument/2006/relationships/image" Target="../media/image57.png"/><Relationship Id="rId29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54.png"/><Relationship Id="rId24" Type="http://schemas.openxmlformats.org/officeDocument/2006/relationships/image" Target="../media/image365.png"/><Relationship Id="rId5" Type="http://schemas.openxmlformats.org/officeDocument/2006/relationships/slide" Target="slide73.xml"/><Relationship Id="rId15" Type="http://schemas.openxmlformats.org/officeDocument/2006/relationships/image" Target="../media/image357.png"/><Relationship Id="rId23" Type="http://schemas.openxmlformats.org/officeDocument/2006/relationships/image" Target="../media/image364.png"/><Relationship Id="rId28" Type="http://schemas.openxmlformats.org/officeDocument/2006/relationships/image" Target="../media/image369.png"/><Relationship Id="rId10" Type="http://schemas.openxmlformats.org/officeDocument/2006/relationships/image" Target="../media/image353.png"/><Relationship Id="rId19" Type="http://schemas.openxmlformats.org/officeDocument/2006/relationships/image" Target="../media/image361.png"/><Relationship Id="rId31" Type="http://schemas.openxmlformats.org/officeDocument/2006/relationships/image" Target="../media/image46.png"/><Relationship Id="rId4" Type="http://schemas.openxmlformats.org/officeDocument/2006/relationships/slide" Target="slide42.xml"/><Relationship Id="rId9" Type="http://schemas.openxmlformats.org/officeDocument/2006/relationships/image" Target="../media/image352.png"/><Relationship Id="rId14" Type="http://schemas.openxmlformats.org/officeDocument/2006/relationships/image" Target="../media/image15.png"/><Relationship Id="rId22" Type="http://schemas.openxmlformats.org/officeDocument/2006/relationships/image" Target="../media/image363.png"/><Relationship Id="rId27" Type="http://schemas.openxmlformats.org/officeDocument/2006/relationships/image" Target="../media/image368.png"/><Relationship Id="rId30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8.png"/><Relationship Id="rId18" Type="http://schemas.openxmlformats.org/officeDocument/2006/relationships/image" Target="../media/image381.png"/><Relationship Id="rId3" Type="http://schemas.openxmlformats.org/officeDocument/2006/relationships/slide" Target="slide1.xml"/><Relationship Id="rId21" Type="http://schemas.openxmlformats.org/officeDocument/2006/relationships/image" Target="../media/image384.png"/><Relationship Id="rId7" Type="http://schemas.openxmlformats.org/officeDocument/2006/relationships/image" Target="../media/image373.png"/><Relationship Id="rId12" Type="http://schemas.openxmlformats.org/officeDocument/2006/relationships/image" Target="../media/image377.png"/><Relationship Id="rId17" Type="http://schemas.openxmlformats.org/officeDocument/2006/relationships/image" Target="../media/image380.png"/><Relationship Id="rId2" Type="http://schemas.openxmlformats.org/officeDocument/2006/relationships/hyperlink" Target="ovf(place(%22I%20have%20a%20pain%20in%20my%22),open(body%20parts))" TargetMode="External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11" Type="http://schemas.openxmlformats.org/officeDocument/2006/relationships/image" Target="../media/image376.png"/><Relationship Id="rId5" Type="http://schemas.openxmlformats.org/officeDocument/2006/relationships/image" Target="../media/image371.png"/><Relationship Id="rId15" Type="http://schemas.openxmlformats.org/officeDocument/2006/relationships/image" Target="../media/image352.png"/><Relationship Id="rId23" Type="http://schemas.openxmlformats.org/officeDocument/2006/relationships/image" Target="../media/image46.png"/><Relationship Id="rId10" Type="http://schemas.openxmlformats.org/officeDocument/2006/relationships/image" Target="../media/image71.png"/><Relationship Id="rId19" Type="http://schemas.openxmlformats.org/officeDocument/2006/relationships/image" Target="../media/image382.png"/><Relationship Id="rId4" Type="http://schemas.openxmlformats.org/officeDocument/2006/relationships/image" Target="../media/image26.png"/><Relationship Id="rId9" Type="http://schemas.openxmlformats.org/officeDocument/2006/relationships/image" Target="../media/image375.png"/><Relationship Id="rId14" Type="http://schemas.openxmlformats.org/officeDocument/2006/relationships/image" Target="../media/image7.png"/><Relationship Id="rId2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389.png"/><Relationship Id="rId18" Type="http://schemas.openxmlformats.org/officeDocument/2006/relationships/image" Target="../media/image393.png"/><Relationship Id="rId3" Type="http://schemas.openxmlformats.org/officeDocument/2006/relationships/slide" Target="slide1.xml"/><Relationship Id="rId21" Type="http://schemas.openxmlformats.org/officeDocument/2006/relationships/image" Target="../media/image396.png"/><Relationship Id="rId7" Type="http://schemas.openxmlformats.org/officeDocument/2006/relationships/image" Target="../media/image385.png"/><Relationship Id="rId12" Type="http://schemas.openxmlformats.org/officeDocument/2006/relationships/image" Target="../media/image75.png"/><Relationship Id="rId17" Type="http://schemas.openxmlformats.org/officeDocument/2006/relationships/image" Target="../media/image124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2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4.xml"/><Relationship Id="rId11" Type="http://schemas.openxmlformats.org/officeDocument/2006/relationships/image" Target="../media/image388.png"/><Relationship Id="rId24" Type="http://schemas.openxmlformats.org/officeDocument/2006/relationships/image" Target="../media/image45.png"/><Relationship Id="rId5" Type="http://schemas.openxmlformats.org/officeDocument/2006/relationships/image" Target="../media/image117.png"/><Relationship Id="rId15" Type="http://schemas.openxmlformats.org/officeDocument/2006/relationships/image" Target="../media/image391.png"/><Relationship Id="rId23" Type="http://schemas.openxmlformats.org/officeDocument/2006/relationships/image" Target="../media/image398.png"/><Relationship Id="rId10" Type="http://schemas.openxmlformats.org/officeDocument/2006/relationships/image" Target="../media/image387.png"/><Relationship Id="rId19" Type="http://schemas.openxmlformats.org/officeDocument/2006/relationships/image" Target="../media/image394.png"/><Relationship Id="rId4" Type="http://schemas.openxmlformats.org/officeDocument/2006/relationships/image" Target="../media/image26.png"/><Relationship Id="rId9" Type="http://schemas.openxmlformats.org/officeDocument/2006/relationships/image" Target="../media/image386.png"/><Relationship Id="rId14" Type="http://schemas.openxmlformats.org/officeDocument/2006/relationships/image" Target="../media/image390.png"/><Relationship Id="rId22" Type="http://schemas.openxmlformats.org/officeDocument/2006/relationships/image" Target="../media/image3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11" Type="http://schemas.openxmlformats.org/officeDocument/2006/relationships/image" Target="../media/image405.png"/><Relationship Id="rId5" Type="http://schemas.openxmlformats.org/officeDocument/2006/relationships/image" Target="../media/image400.png"/><Relationship Id="rId15" Type="http://schemas.openxmlformats.org/officeDocument/2006/relationships/image" Target="../media/image409.png"/><Relationship Id="rId10" Type="http://schemas.openxmlformats.org/officeDocument/2006/relationships/image" Target="../media/image404.png"/><Relationship Id="rId4" Type="http://schemas.openxmlformats.org/officeDocument/2006/relationships/image" Target="../media/image399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slide" Target="slide1.xml"/><Relationship Id="rId7" Type="http://schemas.openxmlformats.org/officeDocument/2006/relationships/image" Target="../media/image411.png"/><Relationship Id="rId12" Type="http://schemas.openxmlformats.org/officeDocument/2006/relationships/image" Target="../media/image4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6.xml"/><Relationship Id="rId11" Type="http://schemas.openxmlformats.org/officeDocument/2006/relationships/image" Target="../media/image45.png"/><Relationship Id="rId5" Type="http://schemas.openxmlformats.org/officeDocument/2006/relationships/image" Target="../media/image26.png"/><Relationship Id="rId10" Type="http://schemas.openxmlformats.org/officeDocument/2006/relationships/image" Target="../media/image414.png"/><Relationship Id="rId4" Type="http://schemas.openxmlformats.org/officeDocument/2006/relationships/slide" Target="slide50.xml"/><Relationship Id="rId9" Type="http://schemas.openxmlformats.org/officeDocument/2006/relationships/image" Target="../media/image41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slide" Target="slide47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18.png"/><Relationship Id="rId39" Type="http://schemas.openxmlformats.org/officeDocument/2006/relationships/image" Target="../media/image431.png"/><Relationship Id="rId21" Type="http://schemas.openxmlformats.org/officeDocument/2006/relationships/image" Target="../media/image26.png"/><Relationship Id="rId34" Type="http://schemas.openxmlformats.org/officeDocument/2006/relationships/image" Target="../media/image426.png"/><Relationship Id="rId42" Type="http://schemas.openxmlformats.org/officeDocument/2006/relationships/image" Target="../media/image45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21.png"/><Relationship Id="rId41" Type="http://schemas.openxmlformats.org/officeDocument/2006/relationships/image" Target="../media/image43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16.png"/><Relationship Id="rId32" Type="http://schemas.openxmlformats.org/officeDocument/2006/relationships/image" Target="../media/image424.png"/><Relationship Id="rId37" Type="http://schemas.openxmlformats.org/officeDocument/2006/relationships/image" Target="../media/image429.png"/><Relationship Id="rId40" Type="http://schemas.openxmlformats.org/officeDocument/2006/relationships/image" Target="../media/image43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15.png"/><Relationship Id="rId28" Type="http://schemas.openxmlformats.org/officeDocument/2006/relationships/image" Target="../media/image420.png"/><Relationship Id="rId36" Type="http://schemas.openxmlformats.org/officeDocument/2006/relationships/image" Target="../media/image42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23.png"/><Relationship Id="rId4" Type="http://schemas.openxmlformats.org/officeDocument/2006/relationships/slide" Target="slide48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19.png"/><Relationship Id="rId30" Type="http://schemas.openxmlformats.org/officeDocument/2006/relationships/image" Target="../media/image422.png"/><Relationship Id="rId35" Type="http://schemas.openxmlformats.org/officeDocument/2006/relationships/image" Target="../media/image427.png"/><Relationship Id="rId43" Type="http://schemas.openxmlformats.org/officeDocument/2006/relationships/image" Target="../media/image46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17.png"/><Relationship Id="rId33" Type="http://schemas.openxmlformats.org/officeDocument/2006/relationships/image" Target="../media/image425.png"/><Relationship Id="rId38" Type="http://schemas.openxmlformats.org/officeDocument/2006/relationships/image" Target="../media/image43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3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44.png"/><Relationship Id="rId42" Type="http://schemas.openxmlformats.org/officeDocument/2006/relationships/image" Target="../media/image46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39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35.png"/><Relationship Id="rId32" Type="http://schemas.openxmlformats.org/officeDocument/2006/relationships/image" Target="../media/image442.png"/><Relationship Id="rId37" Type="http://schemas.openxmlformats.org/officeDocument/2006/relationships/image" Target="../media/image447.png"/><Relationship Id="rId40" Type="http://schemas.openxmlformats.org/officeDocument/2006/relationships/image" Target="../media/image449.png"/><Relationship Id="rId5" Type="http://schemas.openxmlformats.org/officeDocument/2006/relationships/image" Target="../media/image434.png"/><Relationship Id="rId15" Type="http://schemas.openxmlformats.org/officeDocument/2006/relationships/slide" Target="slide46.xml"/><Relationship Id="rId23" Type="http://schemas.openxmlformats.org/officeDocument/2006/relationships/image" Target="../media/image415.png"/><Relationship Id="rId28" Type="http://schemas.openxmlformats.org/officeDocument/2006/relationships/image" Target="../media/image438.png"/><Relationship Id="rId36" Type="http://schemas.openxmlformats.org/officeDocument/2006/relationships/image" Target="../media/image44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4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6.png"/><Relationship Id="rId27" Type="http://schemas.openxmlformats.org/officeDocument/2006/relationships/image" Target="../media/image437.png"/><Relationship Id="rId30" Type="http://schemas.openxmlformats.org/officeDocument/2006/relationships/image" Target="../media/image440.png"/><Relationship Id="rId35" Type="http://schemas.openxmlformats.org/officeDocument/2006/relationships/image" Target="../media/image44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31.png"/><Relationship Id="rId33" Type="http://schemas.openxmlformats.org/officeDocument/2006/relationships/image" Target="../media/image443.png"/><Relationship Id="rId38" Type="http://schemas.openxmlformats.org/officeDocument/2006/relationships/image" Target="../media/image448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51.png"/><Relationship Id="rId39" Type="http://schemas.openxmlformats.org/officeDocument/2006/relationships/image" Target="../media/image463.png"/><Relationship Id="rId21" Type="http://schemas.openxmlformats.org/officeDocument/2006/relationships/image" Target="../media/image415.png"/><Relationship Id="rId34" Type="http://schemas.openxmlformats.org/officeDocument/2006/relationships/image" Target="../media/image459.png"/><Relationship Id="rId42" Type="http://schemas.openxmlformats.org/officeDocument/2006/relationships/image" Target="../media/image46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54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17.png"/><Relationship Id="rId32" Type="http://schemas.openxmlformats.org/officeDocument/2006/relationships/image" Target="../media/image457.png"/><Relationship Id="rId37" Type="http://schemas.openxmlformats.org/officeDocument/2006/relationships/image" Target="../media/image462.png"/><Relationship Id="rId40" Type="http://schemas.openxmlformats.org/officeDocument/2006/relationships/image" Target="../media/image46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50.png"/><Relationship Id="rId28" Type="http://schemas.openxmlformats.org/officeDocument/2006/relationships/image" Target="../media/image453.png"/><Relationship Id="rId36" Type="http://schemas.openxmlformats.org/officeDocument/2006/relationships/image" Target="../media/image46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6.png"/><Relationship Id="rId31" Type="http://schemas.openxmlformats.org/officeDocument/2006/relationships/image" Target="../media/image456.png"/><Relationship Id="rId4" Type="http://schemas.openxmlformats.org/officeDocument/2006/relationships/slide" Target="slide46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16.png"/><Relationship Id="rId27" Type="http://schemas.openxmlformats.org/officeDocument/2006/relationships/image" Target="../media/image452.png"/><Relationship Id="rId30" Type="http://schemas.openxmlformats.org/officeDocument/2006/relationships/image" Target="../media/image455.png"/><Relationship Id="rId35" Type="http://schemas.openxmlformats.org/officeDocument/2006/relationships/image" Target="../media/image46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9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30.png"/><Relationship Id="rId33" Type="http://schemas.openxmlformats.org/officeDocument/2006/relationships/image" Target="../media/image458.png"/><Relationship Id="rId38" Type="http://schemas.openxmlformats.org/officeDocument/2006/relationships/hyperlink" Target="ovf(place(x))" TargetMode="Externa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68.png"/><Relationship Id="rId39" Type="http://schemas.openxmlformats.org/officeDocument/2006/relationships/image" Target="../media/image478.png"/><Relationship Id="rId21" Type="http://schemas.openxmlformats.org/officeDocument/2006/relationships/image" Target="../media/image26.png"/><Relationship Id="rId34" Type="http://schemas.openxmlformats.org/officeDocument/2006/relationships/image" Target="../media/image476.png"/><Relationship Id="rId42" Type="http://schemas.openxmlformats.org/officeDocument/2006/relationships/image" Target="../media/image46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71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66.png"/><Relationship Id="rId32" Type="http://schemas.openxmlformats.org/officeDocument/2006/relationships/image" Target="../media/image474.png"/><Relationship Id="rId37" Type="http://schemas.openxmlformats.org/officeDocument/2006/relationships/image" Target="../media/image20.png"/><Relationship Id="rId40" Type="http://schemas.openxmlformats.org/officeDocument/2006/relationships/image" Target="../media/image462.png"/><Relationship Id="rId5" Type="http://schemas.openxmlformats.org/officeDocument/2006/relationships/slide" Target="slide47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65.png"/><Relationship Id="rId28" Type="http://schemas.openxmlformats.org/officeDocument/2006/relationships/image" Target="../media/image470.png"/><Relationship Id="rId36" Type="http://schemas.openxmlformats.org/officeDocument/2006/relationships/image" Target="../media/image44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7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8.xml"/><Relationship Id="rId22" Type="http://schemas.openxmlformats.org/officeDocument/2006/relationships/image" Target="../media/image415.png"/><Relationship Id="rId27" Type="http://schemas.openxmlformats.org/officeDocument/2006/relationships/image" Target="../media/image469.png"/><Relationship Id="rId30" Type="http://schemas.openxmlformats.org/officeDocument/2006/relationships/image" Target="../media/image472.png"/><Relationship Id="rId35" Type="http://schemas.openxmlformats.org/officeDocument/2006/relationships/image" Target="../media/image47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67.png"/><Relationship Id="rId33" Type="http://schemas.openxmlformats.org/officeDocument/2006/relationships/image" Target="../media/image475.png"/><Relationship Id="rId38" Type="http://schemas.openxmlformats.org/officeDocument/2006/relationships/image" Target="../media/image4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81.png"/><Relationship Id="rId26" Type="http://schemas.openxmlformats.org/officeDocument/2006/relationships/image" Target="../media/image48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8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80.png"/><Relationship Id="rId25" Type="http://schemas.openxmlformats.org/officeDocument/2006/relationships/image" Target="../media/image48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79.png"/><Relationship Id="rId20" Type="http://schemas.openxmlformats.org/officeDocument/2006/relationships/image" Target="../media/image48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8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6.png"/><Relationship Id="rId23" Type="http://schemas.openxmlformats.org/officeDocument/2006/relationships/image" Target="../media/image486.png"/><Relationship Id="rId28" Type="http://schemas.openxmlformats.org/officeDocument/2006/relationships/image" Target="../media/image49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8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85.png"/><Relationship Id="rId27" Type="http://schemas.openxmlformats.org/officeDocument/2006/relationships/image" Target="../media/image490.png"/><Relationship Id="rId30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13" Type="http://schemas.openxmlformats.org/officeDocument/2006/relationships/image" Target="../media/image498.png"/><Relationship Id="rId18" Type="http://schemas.openxmlformats.org/officeDocument/2006/relationships/image" Target="../media/image502.png"/><Relationship Id="rId26" Type="http://schemas.openxmlformats.org/officeDocument/2006/relationships/image" Target="../media/image507.png"/><Relationship Id="rId3" Type="http://schemas.openxmlformats.org/officeDocument/2006/relationships/slide" Target="slide52.xml"/><Relationship Id="rId21" Type="http://schemas.openxmlformats.org/officeDocument/2006/relationships/image" Target="../media/image503.png"/><Relationship Id="rId7" Type="http://schemas.openxmlformats.org/officeDocument/2006/relationships/image" Target="../media/image493.png"/><Relationship Id="rId12" Type="http://schemas.openxmlformats.org/officeDocument/2006/relationships/image" Target="../media/image497.png"/><Relationship Id="rId17" Type="http://schemas.openxmlformats.org/officeDocument/2006/relationships/image" Target="../media/image50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2.png"/><Relationship Id="rId11" Type="http://schemas.openxmlformats.org/officeDocument/2006/relationships/image" Target="../media/image496.png"/><Relationship Id="rId24" Type="http://schemas.openxmlformats.org/officeDocument/2006/relationships/image" Target="../media/image506.png"/><Relationship Id="rId5" Type="http://schemas.openxmlformats.org/officeDocument/2006/relationships/image" Target="../media/image26.png"/><Relationship Id="rId15" Type="http://schemas.openxmlformats.org/officeDocument/2006/relationships/image" Target="../media/image499.png"/><Relationship Id="rId23" Type="http://schemas.openxmlformats.org/officeDocument/2006/relationships/image" Target="../media/image505.png"/><Relationship Id="rId10" Type="http://schemas.openxmlformats.org/officeDocument/2006/relationships/image" Target="../media/image17.png"/><Relationship Id="rId19" Type="http://schemas.openxmlformats.org/officeDocument/2006/relationships/image" Target="../media/image45.png"/><Relationship Id="rId4" Type="http://schemas.openxmlformats.org/officeDocument/2006/relationships/slide" Target="slide1.xml"/><Relationship Id="rId9" Type="http://schemas.openxmlformats.org/officeDocument/2006/relationships/image" Target="../media/image495.png"/><Relationship Id="rId14" Type="http://schemas.openxmlformats.org/officeDocument/2006/relationships/image" Target="../media/image351.png"/><Relationship Id="rId22" Type="http://schemas.openxmlformats.org/officeDocument/2006/relationships/image" Target="../media/image50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7.png"/><Relationship Id="rId18" Type="http://schemas.openxmlformats.org/officeDocument/2006/relationships/image" Target="../media/image327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510.png"/><Relationship Id="rId12" Type="http://schemas.openxmlformats.org/officeDocument/2006/relationships/image" Target="../media/image513.png"/><Relationship Id="rId17" Type="http://schemas.openxmlformats.org/officeDocument/2006/relationships/image" Target="../media/image28.png"/><Relationship Id="rId25" Type="http://schemas.openxmlformats.org/officeDocument/2006/relationships/image" Target="../media/image518.png"/><Relationship Id="rId2" Type="http://schemas.openxmlformats.org/officeDocument/2006/relationships/image" Target="../media/image324.png"/><Relationship Id="rId16" Type="http://schemas.openxmlformats.org/officeDocument/2006/relationships/image" Target="../media/image29.png"/><Relationship Id="rId20" Type="http://schemas.openxmlformats.org/officeDocument/2006/relationships/slide" Target="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9.png"/><Relationship Id="rId11" Type="http://schemas.openxmlformats.org/officeDocument/2006/relationships/image" Target="../media/image390.png"/><Relationship Id="rId24" Type="http://schemas.openxmlformats.org/officeDocument/2006/relationships/image" Target="../media/image517.png"/><Relationship Id="rId5" Type="http://schemas.openxmlformats.org/officeDocument/2006/relationships/image" Target="../media/image508.png"/><Relationship Id="rId15" Type="http://schemas.openxmlformats.org/officeDocument/2006/relationships/image" Target="../media/image38.png"/><Relationship Id="rId23" Type="http://schemas.openxmlformats.org/officeDocument/2006/relationships/image" Target="../media/image516.png"/><Relationship Id="rId10" Type="http://schemas.openxmlformats.org/officeDocument/2006/relationships/image" Target="../media/image500.png"/><Relationship Id="rId19" Type="http://schemas.openxmlformats.org/officeDocument/2006/relationships/image" Target="../media/image515.png"/><Relationship Id="rId4" Type="http://schemas.openxmlformats.org/officeDocument/2006/relationships/image" Target="../media/image26.png"/><Relationship Id="rId9" Type="http://schemas.openxmlformats.org/officeDocument/2006/relationships/image" Target="../media/image512.png"/><Relationship Id="rId14" Type="http://schemas.openxmlformats.org/officeDocument/2006/relationships/image" Target="../media/image514.png"/><Relationship Id="rId2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524.png"/><Relationship Id="rId18" Type="http://schemas.openxmlformats.org/officeDocument/2006/relationships/image" Target="../media/image512.png"/><Relationship Id="rId26" Type="http://schemas.openxmlformats.org/officeDocument/2006/relationships/image" Target="../media/image532.png"/><Relationship Id="rId3" Type="http://schemas.openxmlformats.org/officeDocument/2006/relationships/slide" Target="slide51.xml"/><Relationship Id="rId21" Type="http://schemas.openxmlformats.org/officeDocument/2006/relationships/image" Target="../media/image529.png"/><Relationship Id="rId7" Type="http://schemas.openxmlformats.org/officeDocument/2006/relationships/image" Target="../media/image520.png"/><Relationship Id="rId12" Type="http://schemas.openxmlformats.org/officeDocument/2006/relationships/image" Target="../media/image123.png"/><Relationship Id="rId17" Type="http://schemas.openxmlformats.org/officeDocument/2006/relationships/image" Target="../media/image527.png"/><Relationship Id="rId25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526.png"/><Relationship Id="rId20" Type="http://schemas.openxmlformats.org/officeDocument/2006/relationships/image" Target="../media/image5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523.png"/><Relationship Id="rId24" Type="http://schemas.openxmlformats.org/officeDocument/2006/relationships/image" Target="../media/image45.png"/><Relationship Id="rId5" Type="http://schemas.openxmlformats.org/officeDocument/2006/relationships/image" Target="../media/image327.png"/><Relationship Id="rId15" Type="http://schemas.openxmlformats.org/officeDocument/2006/relationships/image" Target="../media/image525.png"/><Relationship Id="rId23" Type="http://schemas.openxmlformats.org/officeDocument/2006/relationships/image" Target="../media/image531.png"/><Relationship Id="rId10" Type="http://schemas.openxmlformats.org/officeDocument/2006/relationships/image" Target="../media/image522.png"/><Relationship Id="rId19" Type="http://schemas.openxmlformats.org/officeDocument/2006/relationships/image" Target="../media/image26.png"/><Relationship Id="rId4" Type="http://schemas.openxmlformats.org/officeDocument/2006/relationships/image" Target="../media/image93.png"/><Relationship Id="rId9" Type="http://schemas.openxmlformats.org/officeDocument/2006/relationships/image" Target="../media/image521.png"/><Relationship Id="rId14" Type="http://schemas.openxmlformats.org/officeDocument/2006/relationships/image" Target="../media/image58.png"/><Relationship Id="rId22" Type="http://schemas.openxmlformats.org/officeDocument/2006/relationships/image" Target="../media/image530.png"/><Relationship Id="rId27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535.png"/><Relationship Id="rId18" Type="http://schemas.openxmlformats.org/officeDocument/2006/relationships/image" Target="../media/image515.png"/><Relationship Id="rId26" Type="http://schemas.openxmlformats.org/officeDocument/2006/relationships/image" Target="../media/image544.png"/><Relationship Id="rId3" Type="http://schemas.openxmlformats.org/officeDocument/2006/relationships/slide" Target="slide57.xml"/><Relationship Id="rId21" Type="http://schemas.openxmlformats.org/officeDocument/2006/relationships/image" Target="../media/image540.png"/><Relationship Id="rId7" Type="http://schemas.openxmlformats.org/officeDocument/2006/relationships/slide" Target="slide56.xml"/><Relationship Id="rId12" Type="http://schemas.openxmlformats.org/officeDocument/2006/relationships/image" Target="../media/image534.png"/><Relationship Id="rId17" Type="http://schemas.openxmlformats.org/officeDocument/2006/relationships/image" Target="../media/image538.png"/><Relationship Id="rId25" Type="http://schemas.openxmlformats.org/officeDocument/2006/relationships/image" Target="../media/image80.png"/><Relationship Id="rId2" Type="http://schemas.openxmlformats.org/officeDocument/2006/relationships/slide" Target="slide58.xml"/><Relationship Id="rId16" Type="http://schemas.openxmlformats.org/officeDocument/2006/relationships/image" Target="../media/image537.png"/><Relationship Id="rId20" Type="http://schemas.openxmlformats.org/officeDocument/2006/relationships/image" Target="../media/image539.png"/><Relationship Id="rId29" Type="http://schemas.openxmlformats.org/officeDocument/2006/relationships/image" Target="../media/image5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33.png"/><Relationship Id="rId24" Type="http://schemas.openxmlformats.org/officeDocument/2006/relationships/image" Target="../media/image543.png"/><Relationship Id="rId5" Type="http://schemas.openxmlformats.org/officeDocument/2006/relationships/slide" Target="slide1.xml"/><Relationship Id="rId15" Type="http://schemas.openxmlformats.org/officeDocument/2006/relationships/image" Target="../media/image50.png"/><Relationship Id="rId23" Type="http://schemas.openxmlformats.org/officeDocument/2006/relationships/image" Target="../media/image542.png"/><Relationship Id="rId28" Type="http://schemas.openxmlformats.org/officeDocument/2006/relationships/image" Target="../media/image123.png"/><Relationship Id="rId10" Type="http://schemas.openxmlformats.org/officeDocument/2006/relationships/image" Target="../media/image378.png"/><Relationship Id="rId19" Type="http://schemas.openxmlformats.org/officeDocument/2006/relationships/image" Target="../media/image389.png"/><Relationship Id="rId31" Type="http://schemas.openxmlformats.org/officeDocument/2006/relationships/image" Target="../media/image46.png"/><Relationship Id="rId4" Type="http://schemas.openxmlformats.org/officeDocument/2006/relationships/slide" Target="slide55.xml"/><Relationship Id="rId9" Type="http://schemas.openxmlformats.org/officeDocument/2006/relationships/image" Target="../media/image377.png"/><Relationship Id="rId14" Type="http://schemas.openxmlformats.org/officeDocument/2006/relationships/image" Target="../media/image536.png"/><Relationship Id="rId22" Type="http://schemas.openxmlformats.org/officeDocument/2006/relationships/image" Target="../media/image541.png"/><Relationship Id="rId27" Type="http://schemas.openxmlformats.org/officeDocument/2006/relationships/image" Target="../media/image545.png"/><Relationship Id="rId30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18" Type="http://schemas.openxmlformats.org/officeDocument/2006/relationships/image" Target="../media/image559.png"/><Relationship Id="rId3" Type="http://schemas.openxmlformats.org/officeDocument/2006/relationships/image" Target="../media/image26.png"/><Relationship Id="rId21" Type="http://schemas.openxmlformats.org/officeDocument/2006/relationships/image" Target="../media/image46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17" Type="http://schemas.openxmlformats.org/officeDocument/2006/relationships/image" Target="../media/image558.png"/><Relationship Id="rId2" Type="http://schemas.openxmlformats.org/officeDocument/2006/relationships/slide" Target="slide1.xml"/><Relationship Id="rId16" Type="http://schemas.openxmlformats.org/officeDocument/2006/relationships/image" Target="../media/image55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7.png"/><Relationship Id="rId11" Type="http://schemas.openxmlformats.org/officeDocument/2006/relationships/image" Target="../media/image552.png"/><Relationship Id="rId5" Type="http://schemas.openxmlformats.org/officeDocument/2006/relationships/image" Target="../media/image123.png"/><Relationship Id="rId15" Type="http://schemas.openxmlformats.org/officeDocument/2006/relationships/image" Target="../media/image556.png"/><Relationship Id="rId10" Type="http://schemas.openxmlformats.org/officeDocument/2006/relationships/image" Target="../media/image551.png"/><Relationship Id="rId19" Type="http://schemas.openxmlformats.org/officeDocument/2006/relationships/image" Target="../media/image560.png"/><Relationship Id="rId4" Type="http://schemas.openxmlformats.org/officeDocument/2006/relationships/image" Target="../media/image533.png"/><Relationship Id="rId9" Type="http://schemas.openxmlformats.org/officeDocument/2006/relationships/image" Target="../media/image550.png"/><Relationship Id="rId14" Type="http://schemas.openxmlformats.org/officeDocument/2006/relationships/image" Target="../media/image5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png"/><Relationship Id="rId13" Type="http://schemas.openxmlformats.org/officeDocument/2006/relationships/image" Target="../media/image565.png"/><Relationship Id="rId18" Type="http://schemas.openxmlformats.org/officeDocument/2006/relationships/image" Target="../media/image569.png"/><Relationship Id="rId3" Type="http://schemas.openxmlformats.org/officeDocument/2006/relationships/image" Target="../media/image26.png"/><Relationship Id="rId21" Type="http://schemas.openxmlformats.org/officeDocument/2006/relationships/image" Target="../media/image571.png"/><Relationship Id="rId7" Type="http://schemas.openxmlformats.org/officeDocument/2006/relationships/image" Target="../media/image561.png"/><Relationship Id="rId12" Type="http://schemas.openxmlformats.org/officeDocument/2006/relationships/image" Target="../media/image29.png"/><Relationship Id="rId17" Type="http://schemas.openxmlformats.org/officeDocument/2006/relationships/image" Target="../media/image568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8.png"/><Relationship Id="rId11" Type="http://schemas.openxmlformats.org/officeDocument/2006/relationships/image" Target="../media/image564.png"/><Relationship Id="rId24" Type="http://schemas.openxmlformats.org/officeDocument/2006/relationships/image" Target="../media/image45.png"/><Relationship Id="rId5" Type="http://schemas.openxmlformats.org/officeDocument/2006/relationships/image" Target="../media/image377.png"/><Relationship Id="rId15" Type="http://schemas.openxmlformats.org/officeDocument/2006/relationships/image" Target="../media/image567.png"/><Relationship Id="rId23" Type="http://schemas.openxmlformats.org/officeDocument/2006/relationships/image" Target="../media/image317.png"/><Relationship Id="rId10" Type="http://schemas.openxmlformats.org/officeDocument/2006/relationships/image" Target="../media/image298.png"/><Relationship Id="rId19" Type="http://schemas.openxmlformats.org/officeDocument/2006/relationships/image" Target="../media/image570.png"/><Relationship Id="rId4" Type="http://schemas.openxmlformats.org/officeDocument/2006/relationships/image" Target="../media/image376.png"/><Relationship Id="rId9" Type="http://schemas.openxmlformats.org/officeDocument/2006/relationships/image" Target="../media/image563.png"/><Relationship Id="rId14" Type="http://schemas.openxmlformats.org/officeDocument/2006/relationships/image" Target="../media/image566.png"/><Relationship Id="rId2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80.png"/><Relationship Id="rId18" Type="http://schemas.openxmlformats.org/officeDocument/2006/relationships/image" Target="../media/image585.png"/><Relationship Id="rId3" Type="http://schemas.openxmlformats.org/officeDocument/2006/relationships/slide" Target="slide1.xml"/><Relationship Id="rId7" Type="http://schemas.openxmlformats.org/officeDocument/2006/relationships/image" Target="../media/image574.png"/><Relationship Id="rId12" Type="http://schemas.openxmlformats.org/officeDocument/2006/relationships/image" Target="../media/image579.png"/><Relationship Id="rId17" Type="http://schemas.openxmlformats.org/officeDocument/2006/relationships/image" Target="../media/image584.png"/><Relationship Id="rId2" Type="http://schemas.openxmlformats.org/officeDocument/2006/relationships/image" Target="../media/image572.png"/><Relationship Id="rId16" Type="http://schemas.openxmlformats.org/officeDocument/2006/relationships/image" Target="../media/image58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3.png"/><Relationship Id="rId11" Type="http://schemas.openxmlformats.org/officeDocument/2006/relationships/image" Target="../media/image578.png"/><Relationship Id="rId5" Type="http://schemas.openxmlformats.org/officeDocument/2006/relationships/image" Target="../media/image534.png"/><Relationship Id="rId15" Type="http://schemas.openxmlformats.org/officeDocument/2006/relationships/image" Target="../media/image582.png"/><Relationship Id="rId10" Type="http://schemas.openxmlformats.org/officeDocument/2006/relationships/image" Target="../media/image577.png"/><Relationship Id="rId19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576.png"/><Relationship Id="rId14" Type="http://schemas.openxmlformats.org/officeDocument/2006/relationships/image" Target="../media/image5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png"/><Relationship Id="rId13" Type="http://schemas.openxmlformats.org/officeDocument/2006/relationships/image" Target="../media/image592.png"/><Relationship Id="rId18" Type="http://schemas.openxmlformats.org/officeDocument/2006/relationships/image" Target="../media/image596.png"/><Relationship Id="rId3" Type="http://schemas.openxmlformats.org/officeDocument/2006/relationships/image" Target="../media/image26.png"/><Relationship Id="rId21" Type="http://schemas.openxmlformats.org/officeDocument/2006/relationships/image" Target="../media/image598.png"/><Relationship Id="rId7" Type="http://schemas.openxmlformats.org/officeDocument/2006/relationships/image" Target="../media/image589.png"/><Relationship Id="rId12" Type="http://schemas.openxmlformats.org/officeDocument/2006/relationships/image" Target="../media/image251.png"/><Relationship Id="rId17" Type="http://schemas.openxmlformats.org/officeDocument/2006/relationships/image" Target="../media/image542.png"/><Relationship Id="rId2" Type="http://schemas.openxmlformats.org/officeDocument/2006/relationships/slide" Target="slide1.xml"/><Relationship Id="rId16" Type="http://schemas.openxmlformats.org/officeDocument/2006/relationships/image" Target="../media/image595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8.png"/><Relationship Id="rId11" Type="http://schemas.openxmlformats.org/officeDocument/2006/relationships/image" Target="../media/image74.png"/><Relationship Id="rId24" Type="http://schemas.openxmlformats.org/officeDocument/2006/relationships/image" Target="../media/image46.png"/><Relationship Id="rId5" Type="http://schemas.openxmlformats.org/officeDocument/2006/relationships/image" Target="../media/image587.png"/><Relationship Id="rId15" Type="http://schemas.openxmlformats.org/officeDocument/2006/relationships/image" Target="../media/image594.png"/><Relationship Id="rId23" Type="http://schemas.openxmlformats.org/officeDocument/2006/relationships/image" Target="../media/image45.png"/><Relationship Id="rId10" Type="http://schemas.openxmlformats.org/officeDocument/2006/relationships/image" Target="../media/image591.png"/><Relationship Id="rId19" Type="http://schemas.openxmlformats.org/officeDocument/2006/relationships/image" Target="../media/image597.png"/><Relationship Id="rId4" Type="http://schemas.openxmlformats.org/officeDocument/2006/relationships/image" Target="../media/image586.png"/><Relationship Id="rId9" Type="http://schemas.openxmlformats.org/officeDocument/2006/relationships/image" Target="../media/image590.png"/><Relationship Id="rId14" Type="http://schemas.openxmlformats.org/officeDocument/2006/relationships/image" Target="../media/image593.png"/><Relationship Id="rId22" Type="http://schemas.openxmlformats.org/officeDocument/2006/relationships/image" Target="../media/image59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13" Type="http://schemas.openxmlformats.org/officeDocument/2006/relationships/image" Target="../media/image607.png"/><Relationship Id="rId3" Type="http://schemas.openxmlformats.org/officeDocument/2006/relationships/image" Target="../media/image26.png"/><Relationship Id="rId7" Type="http://schemas.openxmlformats.org/officeDocument/2006/relationships/image" Target="../media/image601.png"/><Relationship Id="rId12" Type="http://schemas.openxmlformats.org/officeDocument/2006/relationships/image" Target="../media/image606.png"/><Relationship Id="rId17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05.png"/><Relationship Id="rId5" Type="http://schemas.openxmlformats.org/officeDocument/2006/relationships/image" Target="../media/image571.png"/><Relationship Id="rId15" Type="http://schemas.openxmlformats.org/officeDocument/2006/relationships/image" Target="../media/image608.png"/><Relationship Id="rId10" Type="http://schemas.openxmlformats.org/officeDocument/2006/relationships/image" Target="../media/image604.png"/><Relationship Id="rId4" Type="http://schemas.openxmlformats.org/officeDocument/2006/relationships/image" Target="../media/image568.png"/><Relationship Id="rId9" Type="http://schemas.openxmlformats.org/officeDocument/2006/relationships/image" Target="../media/image603.png"/><Relationship Id="rId14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slide" Target="slide7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slide" Target="slide75.xml"/><Relationship Id="rId18" Type="http://schemas.openxmlformats.org/officeDocument/2006/relationships/image" Target="../media/image32.png"/><Relationship Id="rId26" Type="http://schemas.openxmlformats.org/officeDocument/2006/relationships/image" Target="../media/image614.png"/><Relationship Id="rId39" Type="http://schemas.openxmlformats.org/officeDocument/2006/relationships/image" Target="../media/image620.png"/><Relationship Id="rId21" Type="http://schemas.openxmlformats.org/officeDocument/2006/relationships/image" Target="../media/image363.png"/><Relationship Id="rId34" Type="http://schemas.openxmlformats.org/officeDocument/2006/relationships/image" Target="../media/image615.png"/><Relationship Id="rId42" Type="http://schemas.openxmlformats.org/officeDocument/2006/relationships/image" Target="../media/image623.png"/><Relationship Id="rId47" Type="http://schemas.openxmlformats.org/officeDocument/2006/relationships/image" Target="../media/image601.png"/><Relationship Id="rId50" Type="http://schemas.openxmlformats.org/officeDocument/2006/relationships/image" Target="../media/image46.png"/><Relationship Id="rId7" Type="http://schemas.openxmlformats.org/officeDocument/2006/relationships/slide" Target="slide79.xml"/><Relationship Id="rId2" Type="http://schemas.openxmlformats.org/officeDocument/2006/relationships/slide" Target="slide71.xml"/><Relationship Id="rId16" Type="http://schemas.openxmlformats.org/officeDocument/2006/relationships/slide" Target="slide77.xml"/><Relationship Id="rId29" Type="http://schemas.openxmlformats.org/officeDocument/2006/relationships/image" Target="../media/image366.png"/><Relationship Id="rId11" Type="http://schemas.openxmlformats.org/officeDocument/2006/relationships/slide" Target="slide33.xml"/><Relationship Id="rId24" Type="http://schemas.openxmlformats.org/officeDocument/2006/relationships/image" Target="../media/image612.png"/><Relationship Id="rId32" Type="http://schemas.openxmlformats.org/officeDocument/2006/relationships/image" Target="../media/image369.png"/><Relationship Id="rId37" Type="http://schemas.openxmlformats.org/officeDocument/2006/relationships/image" Target="../media/image618.png"/><Relationship Id="rId40" Type="http://schemas.openxmlformats.org/officeDocument/2006/relationships/image" Target="../media/image621.png"/><Relationship Id="rId45" Type="http://schemas.openxmlformats.org/officeDocument/2006/relationships/image" Target="../media/image352.png"/><Relationship Id="rId5" Type="http://schemas.openxmlformats.org/officeDocument/2006/relationships/slide" Target="slide83.xml"/><Relationship Id="rId15" Type="http://schemas.openxmlformats.org/officeDocument/2006/relationships/slide" Target="slide73.xml"/><Relationship Id="rId23" Type="http://schemas.openxmlformats.org/officeDocument/2006/relationships/image" Target="../media/image93.png"/><Relationship Id="rId28" Type="http://schemas.openxmlformats.org/officeDocument/2006/relationships/image" Target="../media/image365.png"/><Relationship Id="rId36" Type="http://schemas.openxmlformats.org/officeDocument/2006/relationships/image" Target="../media/image617.png"/><Relationship Id="rId49" Type="http://schemas.openxmlformats.org/officeDocument/2006/relationships/image" Target="../media/image45.png"/><Relationship Id="rId10" Type="http://schemas.openxmlformats.org/officeDocument/2006/relationships/slide" Target="slide80.xml"/><Relationship Id="rId19" Type="http://schemas.openxmlformats.org/officeDocument/2006/relationships/image" Target="../media/image610.png"/><Relationship Id="rId31" Type="http://schemas.openxmlformats.org/officeDocument/2006/relationships/image" Target="../media/image368.png"/><Relationship Id="rId44" Type="http://schemas.openxmlformats.org/officeDocument/2006/relationships/slide" Target="slide86.xml"/><Relationship Id="rId4" Type="http://schemas.openxmlformats.org/officeDocument/2006/relationships/slide" Target="slide1.xml"/><Relationship Id="rId9" Type="http://schemas.openxmlformats.org/officeDocument/2006/relationships/slide" Target="slide61.xml"/><Relationship Id="rId14" Type="http://schemas.openxmlformats.org/officeDocument/2006/relationships/slide" Target="slide85.xml"/><Relationship Id="rId22" Type="http://schemas.openxmlformats.org/officeDocument/2006/relationships/image" Target="../media/image364.png"/><Relationship Id="rId27" Type="http://schemas.openxmlformats.org/officeDocument/2006/relationships/image" Target="../media/image296.png"/><Relationship Id="rId30" Type="http://schemas.openxmlformats.org/officeDocument/2006/relationships/image" Target="../media/image367.png"/><Relationship Id="rId35" Type="http://schemas.openxmlformats.org/officeDocument/2006/relationships/image" Target="../media/image616.png"/><Relationship Id="rId43" Type="http://schemas.openxmlformats.org/officeDocument/2006/relationships/image" Target="../media/image518.png"/><Relationship Id="rId48" Type="http://schemas.openxmlformats.org/officeDocument/2006/relationships/image" Target="../media/image606.png"/><Relationship Id="rId8" Type="http://schemas.openxmlformats.org/officeDocument/2006/relationships/slide" Target="slide76.xml"/><Relationship Id="rId3" Type="http://schemas.openxmlformats.org/officeDocument/2006/relationships/slide" Target="slide74.xml"/><Relationship Id="rId12" Type="http://schemas.openxmlformats.org/officeDocument/2006/relationships/image" Target="../media/image26.png"/><Relationship Id="rId17" Type="http://schemas.openxmlformats.org/officeDocument/2006/relationships/image" Target="../media/image609.png"/><Relationship Id="rId25" Type="http://schemas.openxmlformats.org/officeDocument/2006/relationships/image" Target="../media/image613.png"/><Relationship Id="rId33" Type="http://schemas.openxmlformats.org/officeDocument/2006/relationships/image" Target="../media/image370.png"/><Relationship Id="rId38" Type="http://schemas.openxmlformats.org/officeDocument/2006/relationships/image" Target="../media/image619.png"/><Relationship Id="rId46" Type="http://schemas.openxmlformats.org/officeDocument/2006/relationships/image" Target="../media/image624.png"/><Relationship Id="rId20" Type="http://schemas.openxmlformats.org/officeDocument/2006/relationships/image" Target="../media/image611.png"/><Relationship Id="rId41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13" Type="http://schemas.openxmlformats.org/officeDocument/2006/relationships/image" Target="../media/image633.png"/><Relationship Id="rId18" Type="http://schemas.openxmlformats.org/officeDocument/2006/relationships/image" Target="../media/image637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slide" Target="slide84.xml"/><Relationship Id="rId2" Type="http://schemas.openxmlformats.org/officeDocument/2006/relationships/slide" Target="slide1.xml"/><Relationship Id="rId16" Type="http://schemas.openxmlformats.org/officeDocument/2006/relationships/image" Target="../media/image636.png"/><Relationship Id="rId20" Type="http://schemas.openxmlformats.org/officeDocument/2006/relationships/image" Target="../media/image6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1.png"/><Relationship Id="rId11" Type="http://schemas.openxmlformats.org/officeDocument/2006/relationships/image" Target="../media/image631.png"/><Relationship Id="rId5" Type="http://schemas.openxmlformats.org/officeDocument/2006/relationships/image" Target="../media/image626.png"/><Relationship Id="rId15" Type="http://schemas.openxmlformats.org/officeDocument/2006/relationships/image" Target="../media/image635.png"/><Relationship Id="rId10" Type="http://schemas.openxmlformats.org/officeDocument/2006/relationships/image" Target="../media/image630.png"/><Relationship Id="rId19" Type="http://schemas.openxmlformats.org/officeDocument/2006/relationships/image" Target="../media/image638.png"/><Relationship Id="rId4" Type="http://schemas.openxmlformats.org/officeDocument/2006/relationships/image" Target="../media/image625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26" Type="http://schemas.openxmlformats.org/officeDocument/2006/relationships/image" Target="../media/image654.png"/><Relationship Id="rId3" Type="http://schemas.openxmlformats.org/officeDocument/2006/relationships/slide" Target="slide67.xml"/><Relationship Id="rId21" Type="http://schemas.openxmlformats.org/officeDocument/2006/relationships/image" Target="../media/image649.png"/><Relationship Id="rId7" Type="http://schemas.openxmlformats.org/officeDocument/2006/relationships/slide" Target="slide68.xml"/><Relationship Id="rId12" Type="http://schemas.openxmlformats.org/officeDocument/2006/relationships/image" Target="../media/image641.png"/><Relationship Id="rId17" Type="http://schemas.openxmlformats.org/officeDocument/2006/relationships/image" Target="../media/image31.png"/><Relationship Id="rId25" Type="http://schemas.openxmlformats.org/officeDocument/2006/relationships/image" Target="../media/image653.png"/><Relationship Id="rId2" Type="http://schemas.openxmlformats.org/officeDocument/2006/relationships/slide" Target="slide64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9.xml"/><Relationship Id="rId11" Type="http://schemas.openxmlformats.org/officeDocument/2006/relationships/image" Target="../media/image640.png"/><Relationship Id="rId24" Type="http://schemas.openxmlformats.org/officeDocument/2006/relationships/image" Target="../media/image652.png"/><Relationship Id="rId5" Type="http://schemas.openxmlformats.org/officeDocument/2006/relationships/slide" Target="slide63.xml"/><Relationship Id="rId15" Type="http://schemas.openxmlformats.org/officeDocument/2006/relationships/image" Target="../media/image644.png"/><Relationship Id="rId23" Type="http://schemas.openxmlformats.org/officeDocument/2006/relationships/image" Target="../media/image651.png"/><Relationship Id="rId28" Type="http://schemas.openxmlformats.org/officeDocument/2006/relationships/image" Target="../media/image656.png"/><Relationship Id="rId10" Type="http://schemas.openxmlformats.org/officeDocument/2006/relationships/image" Target="../media/image26.png"/><Relationship Id="rId19" Type="http://schemas.openxmlformats.org/officeDocument/2006/relationships/image" Target="../media/image647.png"/><Relationship Id="rId4" Type="http://schemas.openxmlformats.org/officeDocument/2006/relationships/slide" Target="slide66.xml"/><Relationship Id="rId9" Type="http://schemas.openxmlformats.org/officeDocument/2006/relationships/slide" Target="slide1.xml"/><Relationship Id="rId14" Type="http://schemas.openxmlformats.org/officeDocument/2006/relationships/image" Target="../media/image643.png"/><Relationship Id="rId22" Type="http://schemas.openxmlformats.org/officeDocument/2006/relationships/image" Target="../media/image650.png"/><Relationship Id="rId27" Type="http://schemas.openxmlformats.org/officeDocument/2006/relationships/image" Target="../media/image655.png"/><Relationship Id="rId30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3.png"/><Relationship Id="rId3" Type="http://schemas.openxmlformats.org/officeDocument/2006/relationships/image" Target="../media/image26.png"/><Relationship Id="rId7" Type="http://schemas.openxmlformats.org/officeDocument/2006/relationships/image" Target="../media/image644.png"/><Relationship Id="rId12" Type="http://schemas.openxmlformats.org/officeDocument/2006/relationships/image" Target="../media/image4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8.png"/><Relationship Id="rId11" Type="http://schemas.openxmlformats.org/officeDocument/2006/relationships/image" Target="../media/image45.png"/><Relationship Id="rId5" Type="http://schemas.openxmlformats.org/officeDocument/2006/relationships/image" Target="../media/image106.png"/><Relationship Id="rId10" Type="http://schemas.openxmlformats.org/officeDocument/2006/relationships/image" Target="../media/image223.png"/><Relationship Id="rId4" Type="http://schemas.openxmlformats.org/officeDocument/2006/relationships/image" Target="../media/image657.png"/><Relationship Id="rId9" Type="http://schemas.openxmlformats.org/officeDocument/2006/relationships/image" Target="../media/image65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61.png"/><Relationship Id="rId12" Type="http://schemas.openxmlformats.org/officeDocument/2006/relationships/image" Target="../media/image66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1" Type="http://schemas.openxmlformats.org/officeDocument/2006/relationships/image" Target="../media/image663.png"/><Relationship Id="rId5" Type="http://schemas.openxmlformats.org/officeDocument/2006/relationships/image" Target="../media/image645.png"/><Relationship Id="rId10" Type="http://schemas.openxmlformats.org/officeDocument/2006/relationships/image" Target="../media/image662.png"/><Relationship Id="rId4" Type="http://schemas.openxmlformats.org/officeDocument/2006/relationships/image" Target="../media/image31.png"/><Relationship Id="rId9" Type="http://schemas.openxmlformats.org/officeDocument/2006/relationships/image" Target="../media/image646.png"/><Relationship Id="rId1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13" Type="http://schemas.openxmlformats.org/officeDocument/2006/relationships/image" Target="../media/image389.png"/><Relationship Id="rId18" Type="http://schemas.openxmlformats.org/officeDocument/2006/relationships/image" Target="../media/image673.png"/><Relationship Id="rId3" Type="http://schemas.openxmlformats.org/officeDocument/2006/relationships/image" Target="../media/image26.png"/><Relationship Id="rId7" Type="http://schemas.openxmlformats.org/officeDocument/2006/relationships/image" Target="../media/image668.png"/><Relationship Id="rId12" Type="http://schemas.openxmlformats.org/officeDocument/2006/relationships/image" Target="../media/image670.png"/><Relationship Id="rId17" Type="http://schemas.openxmlformats.org/officeDocument/2006/relationships/image" Target="../media/image672.png"/><Relationship Id="rId2" Type="http://schemas.openxmlformats.org/officeDocument/2006/relationships/slide" Target="slide1.xml"/><Relationship Id="rId16" Type="http://schemas.openxmlformats.org/officeDocument/2006/relationships/image" Target="../media/image67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610.png"/><Relationship Id="rId5" Type="http://schemas.openxmlformats.org/officeDocument/2006/relationships/image" Target="../media/image666.png"/><Relationship Id="rId15" Type="http://schemas.openxmlformats.org/officeDocument/2006/relationships/image" Target="../media/image512.png"/><Relationship Id="rId10" Type="http://schemas.openxmlformats.org/officeDocument/2006/relationships/image" Target="../media/image32.png"/><Relationship Id="rId19" Type="http://schemas.openxmlformats.org/officeDocument/2006/relationships/image" Target="../media/image45.png"/><Relationship Id="rId4" Type="http://schemas.openxmlformats.org/officeDocument/2006/relationships/image" Target="../media/image665.png"/><Relationship Id="rId9" Type="http://schemas.openxmlformats.org/officeDocument/2006/relationships/image" Target="../media/image609.png"/><Relationship Id="rId14" Type="http://schemas.openxmlformats.org/officeDocument/2006/relationships/image" Target="../media/image39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13" Type="http://schemas.openxmlformats.org/officeDocument/2006/relationships/image" Target="../media/image651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84.png"/><Relationship Id="rId2" Type="http://schemas.openxmlformats.org/officeDocument/2006/relationships/slide" Target="slide1.xml"/><Relationship Id="rId16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5" Type="http://schemas.openxmlformats.org/officeDocument/2006/relationships/image" Target="../media/image674.png"/><Relationship Id="rId15" Type="http://schemas.openxmlformats.org/officeDocument/2006/relationships/image" Target="../media/image683.png"/><Relationship Id="rId10" Type="http://schemas.openxmlformats.org/officeDocument/2006/relationships/image" Target="../media/image679.png"/><Relationship Id="rId19" Type="http://schemas.openxmlformats.org/officeDocument/2006/relationships/image" Target="../media/image46.png"/><Relationship Id="rId4" Type="http://schemas.openxmlformats.org/officeDocument/2006/relationships/image" Target="../media/image649.png"/><Relationship Id="rId9" Type="http://schemas.openxmlformats.org/officeDocument/2006/relationships/image" Target="../media/image678.png"/><Relationship Id="rId14" Type="http://schemas.openxmlformats.org/officeDocument/2006/relationships/image" Target="../media/image6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13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686.png"/><Relationship Id="rId12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7.png"/><Relationship Id="rId11" Type="http://schemas.openxmlformats.org/officeDocument/2006/relationships/image" Target="../media/image689.png"/><Relationship Id="rId5" Type="http://schemas.openxmlformats.org/officeDocument/2006/relationships/image" Target="../media/image685.png"/><Relationship Id="rId10" Type="http://schemas.openxmlformats.org/officeDocument/2006/relationships/image" Target="../media/image648.png"/><Relationship Id="rId4" Type="http://schemas.openxmlformats.org/officeDocument/2006/relationships/image" Target="../media/image663.png"/><Relationship Id="rId9" Type="http://schemas.openxmlformats.org/officeDocument/2006/relationships/image" Target="../media/image68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26.png"/><Relationship Id="rId7" Type="http://schemas.openxmlformats.org/officeDocument/2006/relationships/image" Target="../media/image69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0.png"/><Relationship Id="rId11" Type="http://schemas.openxmlformats.org/officeDocument/2006/relationships/image" Target="../media/image46.png"/><Relationship Id="rId5" Type="http://schemas.openxmlformats.org/officeDocument/2006/relationships/image" Target="../media/image642.png"/><Relationship Id="rId10" Type="http://schemas.openxmlformats.org/officeDocument/2006/relationships/image" Target="../media/image45.png"/><Relationship Id="rId4" Type="http://schemas.openxmlformats.org/officeDocument/2006/relationships/image" Target="../media/image599.png"/><Relationship Id="rId9" Type="http://schemas.openxmlformats.org/officeDocument/2006/relationships/image" Target="../media/image64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png"/><Relationship Id="rId13" Type="http://schemas.openxmlformats.org/officeDocument/2006/relationships/image" Target="../media/image698.png"/><Relationship Id="rId3" Type="http://schemas.openxmlformats.org/officeDocument/2006/relationships/image" Target="../media/image26.png"/><Relationship Id="rId7" Type="http://schemas.openxmlformats.org/officeDocument/2006/relationships/image" Target="../media/image655.png"/><Relationship Id="rId12" Type="http://schemas.openxmlformats.org/officeDocument/2006/relationships/image" Target="../media/image6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3.png"/><Relationship Id="rId11" Type="http://schemas.openxmlformats.org/officeDocument/2006/relationships/image" Target="../media/image656.png"/><Relationship Id="rId5" Type="http://schemas.openxmlformats.org/officeDocument/2006/relationships/image" Target="../media/image654.png"/><Relationship Id="rId15" Type="http://schemas.openxmlformats.org/officeDocument/2006/relationships/image" Target="../media/image46.png"/><Relationship Id="rId10" Type="http://schemas.openxmlformats.org/officeDocument/2006/relationships/image" Target="../media/image696.png"/><Relationship Id="rId4" Type="http://schemas.openxmlformats.org/officeDocument/2006/relationships/image" Target="../media/image692.png"/><Relationship Id="rId9" Type="http://schemas.openxmlformats.org/officeDocument/2006/relationships/image" Target="../media/image695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26" Type="http://schemas.openxmlformats.org/officeDocument/2006/relationships/image" Target="../media/image28.png"/><Relationship Id="rId3" Type="http://schemas.openxmlformats.org/officeDocument/2006/relationships/slide" Target="slide9.xml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13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6.png"/><Relationship Id="rId15" Type="http://schemas.openxmlformats.org/officeDocument/2006/relationships/image" Target="../media/image37.png"/><Relationship Id="rId23" Type="http://schemas.openxmlformats.org/officeDocument/2006/relationships/image" Target="../media/image11.png"/><Relationship Id="rId28" Type="http://schemas.openxmlformats.org/officeDocument/2006/relationships/image" Target="../media/image45.png"/><Relationship Id="rId10" Type="http://schemas.openxmlformats.org/officeDocument/2006/relationships/image" Target="../media/image34.png"/><Relationship Id="rId19" Type="http://schemas.openxmlformats.org/officeDocument/2006/relationships/image" Target="../media/image41.png"/><Relationship Id="rId4" Type="http://schemas.openxmlformats.org/officeDocument/2006/relationships/slide" Target="slide1.xml"/><Relationship Id="rId9" Type="http://schemas.openxmlformats.org/officeDocument/2006/relationships/image" Target="../media/image33.png"/><Relationship Id="rId14" Type="http://schemas.openxmlformats.org/officeDocument/2006/relationships/image" Target="../media/image6.png"/><Relationship Id="rId22" Type="http://schemas.openxmlformats.org/officeDocument/2006/relationships/image" Target="../media/image43.png"/><Relationship Id="rId27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8.png"/><Relationship Id="rId18" Type="http://schemas.openxmlformats.org/officeDocument/2006/relationships/image" Target="../media/image652.png"/><Relationship Id="rId3" Type="http://schemas.openxmlformats.org/officeDocument/2006/relationships/image" Target="../media/image26.png"/><Relationship Id="rId21" Type="http://schemas.openxmlformats.org/officeDocument/2006/relationships/image" Target="../media/image713.png"/><Relationship Id="rId7" Type="http://schemas.openxmlformats.org/officeDocument/2006/relationships/image" Target="../media/image702.png"/><Relationship Id="rId12" Type="http://schemas.openxmlformats.org/officeDocument/2006/relationships/image" Target="../media/image707.png"/><Relationship Id="rId17" Type="http://schemas.openxmlformats.org/officeDocument/2006/relationships/image" Target="../media/image653.png"/><Relationship Id="rId25" Type="http://schemas.openxmlformats.org/officeDocument/2006/relationships/image" Target="../media/image46.png"/><Relationship Id="rId2" Type="http://schemas.openxmlformats.org/officeDocument/2006/relationships/slide" Target="slide1.xml"/><Relationship Id="rId16" Type="http://schemas.openxmlformats.org/officeDocument/2006/relationships/image" Target="../media/image523.png"/><Relationship Id="rId20" Type="http://schemas.openxmlformats.org/officeDocument/2006/relationships/image" Target="../media/image7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45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5.png"/><Relationship Id="rId10" Type="http://schemas.openxmlformats.org/officeDocument/2006/relationships/image" Target="../media/image705.png"/><Relationship Id="rId19" Type="http://schemas.openxmlformats.org/officeDocument/2006/relationships/image" Target="../media/image711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png"/><Relationship Id="rId13" Type="http://schemas.openxmlformats.org/officeDocument/2006/relationships/image" Target="../media/image724.png"/><Relationship Id="rId18" Type="http://schemas.openxmlformats.org/officeDocument/2006/relationships/image" Target="../media/image726.png"/><Relationship Id="rId26" Type="http://schemas.openxmlformats.org/officeDocument/2006/relationships/image" Target="../media/image46.png"/><Relationship Id="rId3" Type="http://schemas.openxmlformats.org/officeDocument/2006/relationships/image" Target="../media/image26.png"/><Relationship Id="rId21" Type="http://schemas.openxmlformats.org/officeDocument/2006/relationships/image" Target="../media/image512.png"/><Relationship Id="rId7" Type="http://schemas.openxmlformats.org/officeDocument/2006/relationships/image" Target="../media/image718.png"/><Relationship Id="rId12" Type="http://schemas.openxmlformats.org/officeDocument/2006/relationships/image" Target="../media/image723.png"/><Relationship Id="rId17" Type="http://schemas.openxmlformats.org/officeDocument/2006/relationships/image" Target="../media/image363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725.png"/><Relationship Id="rId20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7.png"/><Relationship Id="rId11" Type="http://schemas.openxmlformats.org/officeDocument/2006/relationships/image" Target="../media/image722.png"/><Relationship Id="rId24" Type="http://schemas.openxmlformats.org/officeDocument/2006/relationships/image" Target="../media/image731.png"/><Relationship Id="rId5" Type="http://schemas.openxmlformats.org/officeDocument/2006/relationships/image" Target="../media/image716.png"/><Relationship Id="rId15" Type="http://schemas.openxmlformats.org/officeDocument/2006/relationships/image" Target="../media/image70.png"/><Relationship Id="rId23" Type="http://schemas.openxmlformats.org/officeDocument/2006/relationships/image" Target="../media/image730.png"/><Relationship Id="rId10" Type="http://schemas.openxmlformats.org/officeDocument/2006/relationships/image" Target="../media/image721.png"/><Relationship Id="rId19" Type="http://schemas.openxmlformats.org/officeDocument/2006/relationships/image" Target="../media/image727.png"/><Relationship Id="rId4" Type="http://schemas.openxmlformats.org/officeDocument/2006/relationships/slide" Target="slide72.xml"/><Relationship Id="rId9" Type="http://schemas.openxmlformats.org/officeDocument/2006/relationships/image" Target="../media/image720.png"/><Relationship Id="rId14" Type="http://schemas.openxmlformats.org/officeDocument/2006/relationships/image" Target="../media/image354.png"/><Relationship Id="rId22" Type="http://schemas.openxmlformats.org/officeDocument/2006/relationships/image" Target="../media/image7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13" Type="http://schemas.openxmlformats.org/officeDocument/2006/relationships/image" Target="../media/image738.png"/><Relationship Id="rId3" Type="http://schemas.openxmlformats.org/officeDocument/2006/relationships/image" Target="../media/image26.png"/><Relationship Id="rId7" Type="http://schemas.openxmlformats.org/officeDocument/2006/relationships/image" Target="../media/image733.png"/><Relationship Id="rId12" Type="http://schemas.openxmlformats.org/officeDocument/2006/relationships/image" Target="../media/image536.png"/><Relationship Id="rId2" Type="http://schemas.openxmlformats.org/officeDocument/2006/relationships/slide" Target="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2.png"/><Relationship Id="rId11" Type="http://schemas.openxmlformats.org/officeDocument/2006/relationships/image" Target="../media/image737.png"/><Relationship Id="rId5" Type="http://schemas.openxmlformats.org/officeDocument/2006/relationships/image" Target="../media/image730.png"/><Relationship Id="rId15" Type="http://schemas.openxmlformats.org/officeDocument/2006/relationships/image" Target="../media/image45.png"/><Relationship Id="rId10" Type="http://schemas.openxmlformats.org/officeDocument/2006/relationships/image" Target="../media/image736.png"/><Relationship Id="rId4" Type="http://schemas.openxmlformats.org/officeDocument/2006/relationships/image" Target="../media/image731.png"/><Relationship Id="rId9" Type="http://schemas.openxmlformats.org/officeDocument/2006/relationships/image" Target="../media/image735.png"/><Relationship Id="rId14" Type="http://schemas.openxmlformats.org/officeDocument/2006/relationships/image" Target="../media/image7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597.png"/><Relationship Id="rId18" Type="http://schemas.openxmlformats.org/officeDocument/2006/relationships/image" Target="../media/image751.png"/><Relationship Id="rId26" Type="http://schemas.openxmlformats.org/officeDocument/2006/relationships/image" Target="../media/image759.png"/><Relationship Id="rId3" Type="http://schemas.openxmlformats.org/officeDocument/2006/relationships/image" Target="../media/image26.png"/><Relationship Id="rId21" Type="http://schemas.openxmlformats.org/officeDocument/2006/relationships/image" Target="../media/image754.png"/><Relationship Id="rId7" Type="http://schemas.openxmlformats.org/officeDocument/2006/relationships/image" Target="../media/image741.png"/><Relationship Id="rId12" Type="http://schemas.openxmlformats.org/officeDocument/2006/relationships/image" Target="../media/image746.png"/><Relationship Id="rId17" Type="http://schemas.openxmlformats.org/officeDocument/2006/relationships/image" Target="../media/image750.png"/><Relationship Id="rId25" Type="http://schemas.openxmlformats.org/officeDocument/2006/relationships/image" Target="../media/image758.png"/><Relationship Id="rId2" Type="http://schemas.openxmlformats.org/officeDocument/2006/relationships/slide" Target="slide1.xml"/><Relationship Id="rId16" Type="http://schemas.openxmlformats.org/officeDocument/2006/relationships/image" Target="../media/image749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0.png"/><Relationship Id="rId11" Type="http://schemas.openxmlformats.org/officeDocument/2006/relationships/image" Target="../media/image745.png"/><Relationship Id="rId24" Type="http://schemas.openxmlformats.org/officeDocument/2006/relationships/image" Target="../media/image757.png"/><Relationship Id="rId5" Type="http://schemas.openxmlformats.org/officeDocument/2006/relationships/image" Target="../media/image533.png"/><Relationship Id="rId15" Type="http://schemas.openxmlformats.org/officeDocument/2006/relationships/image" Target="../media/image748.png"/><Relationship Id="rId23" Type="http://schemas.openxmlformats.org/officeDocument/2006/relationships/image" Target="../media/image756.png"/><Relationship Id="rId28" Type="http://schemas.openxmlformats.org/officeDocument/2006/relationships/image" Target="../media/image46.png"/><Relationship Id="rId10" Type="http://schemas.openxmlformats.org/officeDocument/2006/relationships/image" Target="../media/image744.png"/><Relationship Id="rId19" Type="http://schemas.openxmlformats.org/officeDocument/2006/relationships/image" Target="../media/image752.png"/><Relationship Id="rId4" Type="http://schemas.openxmlformats.org/officeDocument/2006/relationships/slide" Target="slide55.xml"/><Relationship Id="rId9" Type="http://schemas.openxmlformats.org/officeDocument/2006/relationships/image" Target="../media/image743.png"/><Relationship Id="rId14" Type="http://schemas.openxmlformats.org/officeDocument/2006/relationships/image" Target="../media/image747.png"/><Relationship Id="rId22" Type="http://schemas.openxmlformats.org/officeDocument/2006/relationships/image" Target="../media/image755.png"/><Relationship Id="rId27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13" Type="http://schemas.openxmlformats.org/officeDocument/2006/relationships/image" Target="../media/image765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762.png"/><Relationship Id="rId12" Type="http://schemas.openxmlformats.org/officeDocument/2006/relationships/image" Target="../media/image764.png"/><Relationship Id="rId17" Type="http://schemas.openxmlformats.org/officeDocument/2006/relationships/image" Target="../media/image768.png"/><Relationship Id="rId2" Type="http://schemas.openxmlformats.org/officeDocument/2006/relationships/slide" Target="slide1.xml"/><Relationship Id="rId16" Type="http://schemas.openxmlformats.org/officeDocument/2006/relationships/image" Target="../media/image6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1.png"/><Relationship Id="rId11" Type="http://schemas.openxmlformats.org/officeDocument/2006/relationships/image" Target="../media/image37.png"/><Relationship Id="rId5" Type="http://schemas.openxmlformats.org/officeDocument/2006/relationships/image" Target="../media/image761.png"/><Relationship Id="rId15" Type="http://schemas.openxmlformats.org/officeDocument/2006/relationships/image" Target="../media/image767.png"/><Relationship Id="rId10" Type="http://schemas.openxmlformats.org/officeDocument/2006/relationships/image" Target="../media/image763.png"/><Relationship Id="rId19" Type="http://schemas.openxmlformats.org/officeDocument/2006/relationships/image" Target="../media/image46.png"/><Relationship Id="rId4" Type="http://schemas.openxmlformats.org/officeDocument/2006/relationships/image" Target="../media/image760.png"/><Relationship Id="rId9" Type="http://schemas.openxmlformats.org/officeDocument/2006/relationships/image" Target="../media/image666.png"/><Relationship Id="rId14" Type="http://schemas.openxmlformats.org/officeDocument/2006/relationships/image" Target="../media/image7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13" Type="http://schemas.openxmlformats.org/officeDocument/2006/relationships/image" Target="../media/image776.png"/><Relationship Id="rId18" Type="http://schemas.openxmlformats.org/officeDocument/2006/relationships/image" Target="../media/image617.png"/><Relationship Id="rId3" Type="http://schemas.openxmlformats.org/officeDocument/2006/relationships/slide" Target="slide1.xml"/><Relationship Id="rId21" Type="http://schemas.openxmlformats.org/officeDocument/2006/relationships/image" Target="../media/image639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17" Type="http://schemas.openxmlformats.org/officeDocument/2006/relationships/image" Target="../media/image618.png"/><Relationship Id="rId2" Type="http://schemas.openxmlformats.org/officeDocument/2006/relationships/slide" Target="slide84.xml"/><Relationship Id="rId16" Type="http://schemas.openxmlformats.org/officeDocument/2006/relationships/image" Target="../media/image778.png"/><Relationship Id="rId20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5" Type="http://schemas.openxmlformats.org/officeDocument/2006/relationships/image" Target="../media/image619.png"/><Relationship Id="rId23" Type="http://schemas.openxmlformats.org/officeDocument/2006/relationships/image" Target="../media/image46.png"/><Relationship Id="rId10" Type="http://schemas.openxmlformats.org/officeDocument/2006/relationships/image" Target="../media/image773.png"/><Relationship Id="rId19" Type="http://schemas.openxmlformats.org/officeDocument/2006/relationships/image" Target="../media/image637.png"/><Relationship Id="rId4" Type="http://schemas.openxmlformats.org/officeDocument/2006/relationships/image" Target="../media/image26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7.png"/><Relationship Id="rId18" Type="http://schemas.openxmlformats.org/officeDocument/2006/relationships/image" Target="../media/image625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781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" Type="http://schemas.openxmlformats.org/officeDocument/2006/relationships/slide" Target="slide1.xml"/><Relationship Id="rId16" Type="http://schemas.openxmlformats.org/officeDocument/2006/relationships/image" Target="../media/image790.png"/><Relationship Id="rId20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518.png"/><Relationship Id="rId15" Type="http://schemas.openxmlformats.org/officeDocument/2006/relationships/image" Target="../media/image789.png"/><Relationship Id="rId10" Type="http://schemas.openxmlformats.org/officeDocument/2006/relationships/image" Target="../media/image784.png"/><Relationship Id="rId19" Type="http://schemas.openxmlformats.org/officeDocument/2006/relationships/image" Target="../media/image598.png"/><Relationship Id="rId4" Type="http://schemas.openxmlformats.org/officeDocument/2006/relationships/image" Target="../media/image779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Relationship Id="rId22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798.png"/><Relationship Id="rId18" Type="http://schemas.openxmlformats.org/officeDocument/2006/relationships/image" Target="../media/image803.png"/><Relationship Id="rId3" Type="http://schemas.openxmlformats.org/officeDocument/2006/relationships/image" Target="../media/image26.png"/><Relationship Id="rId21" Type="http://schemas.openxmlformats.org/officeDocument/2006/relationships/image" Target="../media/image806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02.png"/><Relationship Id="rId2" Type="http://schemas.openxmlformats.org/officeDocument/2006/relationships/slide" Target="slide1.xml"/><Relationship Id="rId16" Type="http://schemas.openxmlformats.org/officeDocument/2006/relationships/image" Target="../media/image801.png"/><Relationship Id="rId20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2.png"/><Relationship Id="rId11" Type="http://schemas.openxmlformats.org/officeDocument/2006/relationships/image" Target="../media/image796.png"/><Relationship Id="rId5" Type="http://schemas.openxmlformats.org/officeDocument/2006/relationships/image" Target="../media/image621.png"/><Relationship Id="rId15" Type="http://schemas.openxmlformats.org/officeDocument/2006/relationships/image" Target="../media/image800.png"/><Relationship Id="rId23" Type="http://schemas.openxmlformats.org/officeDocument/2006/relationships/image" Target="../media/image46.png"/><Relationship Id="rId10" Type="http://schemas.openxmlformats.org/officeDocument/2006/relationships/image" Target="../media/image795.png"/><Relationship Id="rId19" Type="http://schemas.openxmlformats.org/officeDocument/2006/relationships/image" Target="../media/image804.png"/><Relationship Id="rId4" Type="http://schemas.openxmlformats.org/officeDocument/2006/relationships/image" Target="../media/image620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7.png"/><Relationship Id="rId13" Type="http://schemas.openxmlformats.org/officeDocument/2006/relationships/image" Target="../media/image811.png"/><Relationship Id="rId18" Type="http://schemas.openxmlformats.org/officeDocument/2006/relationships/image" Target="../media/image813.png"/><Relationship Id="rId3" Type="http://schemas.openxmlformats.org/officeDocument/2006/relationships/image" Target="../media/image26.png"/><Relationship Id="rId21" Type="http://schemas.openxmlformats.org/officeDocument/2006/relationships/image" Target="../media/image667.png"/><Relationship Id="rId7" Type="http://schemas.openxmlformats.org/officeDocument/2006/relationships/image" Target="../media/image30.png"/><Relationship Id="rId12" Type="http://schemas.openxmlformats.org/officeDocument/2006/relationships/image" Target="../media/image810.png"/><Relationship Id="rId17" Type="http://schemas.openxmlformats.org/officeDocument/2006/relationships/image" Target="../media/image356.png"/><Relationship Id="rId2" Type="http://schemas.openxmlformats.org/officeDocument/2006/relationships/slide" Target="slide1.xml"/><Relationship Id="rId16" Type="http://schemas.openxmlformats.org/officeDocument/2006/relationships/image" Target="../media/image360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809.png"/><Relationship Id="rId5" Type="http://schemas.openxmlformats.org/officeDocument/2006/relationships/image" Target="../media/image40.png"/><Relationship Id="rId15" Type="http://schemas.openxmlformats.org/officeDocument/2006/relationships/image" Target="../media/image369.png"/><Relationship Id="rId23" Type="http://schemas.openxmlformats.org/officeDocument/2006/relationships/image" Target="../media/image46.png"/><Relationship Id="rId10" Type="http://schemas.openxmlformats.org/officeDocument/2006/relationships/image" Target="../media/image808.png"/><Relationship Id="rId19" Type="http://schemas.openxmlformats.org/officeDocument/2006/relationships/image" Target="../media/image814.png"/><Relationship Id="rId4" Type="http://schemas.openxmlformats.org/officeDocument/2006/relationships/image" Target="../media/image39.png"/><Relationship Id="rId9" Type="http://schemas.openxmlformats.org/officeDocument/2006/relationships/image" Target="../media/image766.png"/><Relationship Id="rId14" Type="http://schemas.openxmlformats.org/officeDocument/2006/relationships/image" Target="../media/image812.png"/><Relationship Id="rId22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821.png"/><Relationship Id="rId18" Type="http://schemas.openxmlformats.org/officeDocument/2006/relationships/image" Target="../media/image826.png"/><Relationship Id="rId26" Type="http://schemas.openxmlformats.org/officeDocument/2006/relationships/image" Target="../media/image46.png"/><Relationship Id="rId3" Type="http://schemas.openxmlformats.org/officeDocument/2006/relationships/image" Target="../media/image26.png"/><Relationship Id="rId21" Type="http://schemas.openxmlformats.org/officeDocument/2006/relationships/image" Target="../media/image829.png"/><Relationship Id="rId7" Type="http://schemas.openxmlformats.org/officeDocument/2006/relationships/image" Target="../media/image818.png"/><Relationship Id="rId12" Type="http://schemas.openxmlformats.org/officeDocument/2006/relationships/image" Target="../media/image820.png"/><Relationship Id="rId17" Type="http://schemas.openxmlformats.org/officeDocument/2006/relationships/image" Target="../media/image825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824.png"/><Relationship Id="rId20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5.png"/><Relationship Id="rId11" Type="http://schemas.openxmlformats.org/officeDocument/2006/relationships/image" Target="../media/image366.png"/><Relationship Id="rId24" Type="http://schemas.openxmlformats.org/officeDocument/2006/relationships/image" Target="../media/image832.png"/><Relationship Id="rId5" Type="http://schemas.openxmlformats.org/officeDocument/2006/relationships/image" Target="../media/image817.png"/><Relationship Id="rId15" Type="http://schemas.openxmlformats.org/officeDocument/2006/relationships/image" Target="../media/image823.png"/><Relationship Id="rId23" Type="http://schemas.openxmlformats.org/officeDocument/2006/relationships/image" Target="../media/image831.png"/><Relationship Id="rId10" Type="http://schemas.openxmlformats.org/officeDocument/2006/relationships/image" Target="../media/image819.png"/><Relationship Id="rId19" Type="http://schemas.openxmlformats.org/officeDocument/2006/relationships/image" Target="../media/image827.png"/><Relationship Id="rId4" Type="http://schemas.openxmlformats.org/officeDocument/2006/relationships/image" Target="../media/image816.png"/><Relationship Id="rId9" Type="http://schemas.openxmlformats.org/officeDocument/2006/relationships/image" Target="../media/image365.png"/><Relationship Id="rId14" Type="http://schemas.openxmlformats.org/officeDocument/2006/relationships/image" Target="../media/image822.png"/><Relationship Id="rId22" Type="http://schemas.openxmlformats.org/officeDocument/2006/relationships/image" Target="../media/image8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6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slide" Target="slide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28.png"/><Relationship Id="rId24" Type="http://schemas.openxmlformats.org/officeDocument/2006/relationships/image" Target="../media/image46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45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13" Type="http://schemas.openxmlformats.org/officeDocument/2006/relationships/image" Target="../media/image842.png"/><Relationship Id="rId18" Type="http://schemas.openxmlformats.org/officeDocument/2006/relationships/image" Target="../media/image845.png"/><Relationship Id="rId3" Type="http://schemas.openxmlformats.org/officeDocument/2006/relationships/image" Target="../media/image26.png"/><Relationship Id="rId21" Type="http://schemas.openxmlformats.org/officeDocument/2006/relationships/image" Target="../media/image848.png"/><Relationship Id="rId7" Type="http://schemas.openxmlformats.org/officeDocument/2006/relationships/image" Target="../media/image836.png"/><Relationship Id="rId12" Type="http://schemas.openxmlformats.org/officeDocument/2006/relationships/image" Target="../media/image841.png"/><Relationship Id="rId17" Type="http://schemas.openxmlformats.org/officeDocument/2006/relationships/image" Target="../media/image510.png"/><Relationship Id="rId2" Type="http://schemas.openxmlformats.org/officeDocument/2006/relationships/slide" Target="slide1.xml"/><Relationship Id="rId16" Type="http://schemas.openxmlformats.org/officeDocument/2006/relationships/image" Target="../media/image844.png"/><Relationship Id="rId20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24" Type="http://schemas.openxmlformats.org/officeDocument/2006/relationships/image" Target="../media/image46.png"/><Relationship Id="rId5" Type="http://schemas.openxmlformats.org/officeDocument/2006/relationships/image" Target="../media/image834.png"/><Relationship Id="rId15" Type="http://schemas.openxmlformats.org/officeDocument/2006/relationships/image" Target="../media/image614.png"/><Relationship Id="rId23" Type="http://schemas.openxmlformats.org/officeDocument/2006/relationships/image" Target="../media/image45.png"/><Relationship Id="rId10" Type="http://schemas.openxmlformats.org/officeDocument/2006/relationships/image" Target="../media/image839.png"/><Relationship Id="rId19" Type="http://schemas.openxmlformats.org/officeDocument/2006/relationships/image" Target="../media/image846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Relationship Id="rId14" Type="http://schemas.openxmlformats.org/officeDocument/2006/relationships/image" Target="../media/image843.png"/><Relationship Id="rId22" Type="http://schemas.openxmlformats.org/officeDocument/2006/relationships/image" Target="../media/image84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png"/><Relationship Id="rId13" Type="http://schemas.openxmlformats.org/officeDocument/2006/relationships/image" Target="../media/image854.png"/><Relationship Id="rId18" Type="http://schemas.openxmlformats.org/officeDocument/2006/relationships/image" Target="../media/image857.png"/><Relationship Id="rId3" Type="http://schemas.openxmlformats.org/officeDocument/2006/relationships/slide" Target="slide1.xml"/><Relationship Id="rId21" Type="http://schemas.openxmlformats.org/officeDocument/2006/relationships/image" Target="../media/image860.png"/><Relationship Id="rId7" Type="http://schemas.openxmlformats.org/officeDocument/2006/relationships/image" Target="../media/image632.png"/><Relationship Id="rId12" Type="http://schemas.openxmlformats.org/officeDocument/2006/relationships/image" Target="../media/image635.png"/><Relationship Id="rId17" Type="http://schemas.openxmlformats.org/officeDocument/2006/relationships/image" Target="../media/image613.png"/><Relationship Id="rId2" Type="http://schemas.openxmlformats.org/officeDocument/2006/relationships/slide" Target="slide74.xml"/><Relationship Id="rId16" Type="http://schemas.openxmlformats.org/officeDocument/2006/relationships/image" Target="../media/image856.png"/><Relationship Id="rId20" Type="http://schemas.openxmlformats.org/officeDocument/2006/relationships/image" Target="../media/image8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1.png"/><Relationship Id="rId11" Type="http://schemas.openxmlformats.org/officeDocument/2006/relationships/image" Target="../media/image634.png"/><Relationship Id="rId5" Type="http://schemas.openxmlformats.org/officeDocument/2006/relationships/image" Target="../media/image850.png"/><Relationship Id="rId15" Type="http://schemas.openxmlformats.org/officeDocument/2006/relationships/image" Target="../media/image612.png"/><Relationship Id="rId23" Type="http://schemas.openxmlformats.org/officeDocument/2006/relationships/image" Target="../media/image46.png"/><Relationship Id="rId10" Type="http://schemas.openxmlformats.org/officeDocument/2006/relationships/image" Target="../media/image631.png"/><Relationship Id="rId19" Type="http://schemas.openxmlformats.org/officeDocument/2006/relationships/image" Target="../media/image858.png"/><Relationship Id="rId4" Type="http://schemas.openxmlformats.org/officeDocument/2006/relationships/image" Target="../media/image26.png"/><Relationship Id="rId9" Type="http://schemas.openxmlformats.org/officeDocument/2006/relationships/image" Target="../media/image853.png"/><Relationship Id="rId14" Type="http://schemas.openxmlformats.org/officeDocument/2006/relationships/image" Target="../media/image855.png"/><Relationship Id="rId22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7.png"/><Relationship Id="rId18" Type="http://schemas.openxmlformats.org/officeDocument/2006/relationships/image" Target="../media/image872.png"/><Relationship Id="rId3" Type="http://schemas.openxmlformats.org/officeDocument/2006/relationships/image" Target="../media/image26.png"/><Relationship Id="rId21" Type="http://schemas.openxmlformats.org/officeDocument/2006/relationships/image" Target="../media/image875.png"/><Relationship Id="rId7" Type="http://schemas.openxmlformats.org/officeDocument/2006/relationships/image" Target="../media/image606.png"/><Relationship Id="rId12" Type="http://schemas.openxmlformats.org/officeDocument/2006/relationships/image" Target="../media/image866.png"/><Relationship Id="rId17" Type="http://schemas.openxmlformats.org/officeDocument/2006/relationships/image" Target="../media/image871.png"/><Relationship Id="rId2" Type="http://schemas.openxmlformats.org/officeDocument/2006/relationships/slide" Target="slide1.xml"/><Relationship Id="rId16" Type="http://schemas.openxmlformats.org/officeDocument/2006/relationships/image" Target="../media/image870.png"/><Relationship Id="rId20" Type="http://schemas.openxmlformats.org/officeDocument/2006/relationships/image" Target="../media/image8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0.png"/><Relationship Id="rId11" Type="http://schemas.openxmlformats.org/officeDocument/2006/relationships/image" Target="../media/image605.png"/><Relationship Id="rId5" Type="http://schemas.openxmlformats.org/officeDocument/2006/relationships/image" Target="../media/image862.png"/><Relationship Id="rId15" Type="http://schemas.openxmlformats.org/officeDocument/2006/relationships/image" Target="../media/image869.png"/><Relationship Id="rId23" Type="http://schemas.openxmlformats.org/officeDocument/2006/relationships/image" Target="../media/image46.png"/><Relationship Id="rId10" Type="http://schemas.openxmlformats.org/officeDocument/2006/relationships/image" Target="../media/image865.png"/><Relationship Id="rId19" Type="http://schemas.openxmlformats.org/officeDocument/2006/relationships/image" Target="../media/image873.png"/><Relationship Id="rId4" Type="http://schemas.openxmlformats.org/officeDocument/2006/relationships/image" Target="../media/image861.png"/><Relationship Id="rId9" Type="http://schemas.openxmlformats.org/officeDocument/2006/relationships/image" Target="../media/image864.png"/><Relationship Id="rId14" Type="http://schemas.openxmlformats.org/officeDocument/2006/relationships/image" Target="../media/image868.png"/><Relationship Id="rId22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13" Type="http://schemas.openxmlformats.org/officeDocument/2006/relationships/image" Target="../media/image76.png"/><Relationship Id="rId18" Type="http://schemas.openxmlformats.org/officeDocument/2006/relationships/image" Target="../media/image884.png"/><Relationship Id="rId3" Type="http://schemas.openxmlformats.org/officeDocument/2006/relationships/image" Target="../media/image26.png"/><Relationship Id="rId21" Type="http://schemas.openxmlformats.org/officeDocument/2006/relationships/image" Target="../media/image887.png"/><Relationship Id="rId7" Type="http://schemas.openxmlformats.org/officeDocument/2006/relationships/image" Target="../media/image876.png"/><Relationship Id="rId12" Type="http://schemas.openxmlformats.org/officeDocument/2006/relationships/image" Target="../media/image880.png"/><Relationship Id="rId17" Type="http://schemas.openxmlformats.org/officeDocument/2006/relationships/image" Target="../media/image622.png"/><Relationship Id="rId2" Type="http://schemas.openxmlformats.org/officeDocument/2006/relationships/slide" Target="slide1.xml"/><Relationship Id="rId16" Type="http://schemas.openxmlformats.org/officeDocument/2006/relationships/image" Target="../media/image883.png"/><Relationship Id="rId20" Type="http://schemas.openxmlformats.org/officeDocument/2006/relationships/image" Target="../media/image8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3.png"/><Relationship Id="rId11" Type="http://schemas.openxmlformats.org/officeDocument/2006/relationships/image" Target="../media/image879.png"/><Relationship Id="rId24" Type="http://schemas.openxmlformats.org/officeDocument/2006/relationships/image" Target="../media/image46.png"/><Relationship Id="rId5" Type="http://schemas.openxmlformats.org/officeDocument/2006/relationships/image" Target="../media/image616.png"/><Relationship Id="rId15" Type="http://schemas.openxmlformats.org/officeDocument/2006/relationships/image" Target="../media/image882.png"/><Relationship Id="rId23" Type="http://schemas.openxmlformats.org/officeDocument/2006/relationships/image" Target="../media/image45.png"/><Relationship Id="rId10" Type="http://schemas.openxmlformats.org/officeDocument/2006/relationships/image" Target="../media/image878.png"/><Relationship Id="rId19" Type="http://schemas.openxmlformats.org/officeDocument/2006/relationships/image" Target="../media/image885.png"/><Relationship Id="rId4" Type="http://schemas.openxmlformats.org/officeDocument/2006/relationships/image" Target="../media/image615.png"/><Relationship Id="rId9" Type="http://schemas.openxmlformats.org/officeDocument/2006/relationships/image" Target="../media/image524.png"/><Relationship Id="rId14" Type="http://schemas.openxmlformats.org/officeDocument/2006/relationships/image" Target="../media/image881.png"/><Relationship Id="rId22" Type="http://schemas.openxmlformats.org/officeDocument/2006/relationships/image" Target="../media/image8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png"/><Relationship Id="rId13" Type="http://schemas.openxmlformats.org/officeDocument/2006/relationships/image" Target="../media/image891.png"/><Relationship Id="rId3" Type="http://schemas.openxmlformats.org/officeDocument/2006/relationships/image" Target="../media/image26.png"/><Relationship Id="rId7" Type="http://schemas.openxmlformats.org/officeDocument/2006/relationships/image" Target="../media/image639.png"/><Relationship Id="rId12" Type="http://schemas.openxmlformats.org/officeDocument/2006/relationships/image" Target="../media/image8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7.png"/><Relationship Id="rId11" Type="http://schemas.openxmlformats.org/officeDocument/2006/relationships/image" Target="../media/image889.png"/><Relationship Id="rId5" Type="http://schemas.openxmlformats.org/officeDocument/2006/relationships/image" Target="../media/image632.png"/><Relationship Id="rId15" Type="http://schemas.openxmlformats.org/officeDocument/2006/relationships/image" Target="../media/image46.png"/><Relationship Id="rId10" Type="http://schemas.openxmlformats.org/officeDocument/2006/relationships/image" Target="../media/image628.png"/><Relationship Id="rId4" Type="http://schemas.openxmlformats.org/officeDocument/2006/relationships/image" Target="../media/image851.png"/><Relationship Id="rId9" Type="http://schemas.openxmlformats.org/officeDocument/2006/relationships/image" Target="../media/image559.png"/><Relationship Id="rId1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8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3.png"/><Relationship Id="rId5" Type="http://schemas.openxmlformats.org/officeDocument/2006/relationships/image" Target="../media/image892.png"/><Relationship Id="rId4" Type="http://schemas.openxmlformats.org/officeDocument/2006/relationships/image" Target="../media/image93.png"/><Relationship Id="rId9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image" Target="../media/image601.png"/><Relationship Id="rId3" Type="http://schemas.openxmlformats.org/officeDocument/2006/relationships/image" Target="../media/image26.png"/><Relationship Id="rId7" Type="http://schemas.openxmlformats.org/officeDocument/2006/relationships/image" Target="../media/image540.png"/><Relationship Id="rId12" Type="http://schemas.openxmlformats.org/officeDocument/2006/relationships/image" Target="../media/image664.png"/><Relationship Id="rId2" Type="http://schemas.openxmlformats.org/officeDocument/2006/relationships/slide" Target="slide1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6.png"/><Relationship Id="rId11" Type="http://schemas.openxmlformats.org/officeDocument/2006/relationships/image" Target="../media/image641.png"/><Relationship Id="rId5" Type="http://schemas.openxmlformats.org/officeDocument/2006/relationships/image" Target="../media/image862.png"/><Relationship Id="rId15" Type="http://schemas.openxmlformats.org/officeDocument/2006/relationships/image" Target="../media/image45.png"/><Relationship Id="rId10" Type="http://schemas.openxmlformats.org/officeDocument/2006/relationships/image" Target="../media/image677.png"/><Relationship Id="rId4" Type="http://schemas.openxmlformats.org/officeDocument/2006/relationships/slide" Target="slide82.xml"/><Relationship Id="rId9" Type="http://schemas.openxmlformats.org/officeDocument/2006/relationships/slide" Target="slide62.xml"/><Relationship Id="rId1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5.png"/><Relationship Id="rId13" Type="http://schemas.openxmlformats.org/officeDocument/2006/relationships/image" Target="../media/image899.png"/><Relationship Id="rId18" Type="http://schemas.openxmlformats.org/officeDocument/2006/relationships/image" Target="../media/image744.png"/><Relationship Id="rId3" Type="http://schemas.openxmlformats.org/officeDocument/2006/relationships/image" Target="../media/image26.png"/><Relationship Id="rId21" Type="http://schemas.openxmlformats.org/officeDocument/2006/relationships/image" Target="../media/image905.png"/><Relationship Id="rId7" Type="http://schemas.openxmlformats.org/officeDocument/2006/relationships/slide" Target="slide90.xml"/><Relationship Id="rId12" Type="http://schemas.openxmlformats.org/officeDocument/2006/relationships/image" Target="../media/image898.png"/><Relationship Id="rId17" Type="http://schemas.openxmlformats.org/officeDocument/2006/relationships/image" Target="../media/image902.png"/><Relationship Id="rId2" Type="http://schemas.openxmlformats.org/officeDocument/2006/relationships/slide" Target="slide1.xml"/><Relationship Id="rId16" Type="http://schemas.openxmlformats.org/officeDocument/2006/relationships/image" Target="../media/image901.png"/><Relationship Id="rId20" Type="http://schemas.openxmlformats.org/officeDocument/2006/relationships/image" Target="../media/image90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8.xml"/><Relationship Id="rId11" Type="http://schemas.openxmlformats.org/officeDocument/2006/relationships/image" Target="../media/image897.png"/><Relationship Id="rId5" Type="http://schemas.openxmlformats.org/officeDocument/2006/relationships/slide" Target="slide89.xml"/><Relationship Id="rId15" Type="http://schemas.openxmlformats.org/officeDocument/2006/relationships/image" Target="../media/image900.png"/><Relationship Id="rId23" Type="http://schemas.openxmlformats.org/officeDocument/2006/relationships/image" Target="../media/image46.png"/><Relationship Id="rId10" Type="http://schemas.openxmlformats.org/officeDocument/2006/relationships/image" Target="../media/image539.png"/><Relationship Id="rId19" Type="http://schemas.openxmlformats.org/officeDocument/2006/relationships/image" Target="../media/image903.png"/><Relationship Id="rId4" Type="http://schemas.openxmlformats.org/officeDocument/2006/relationships/image" Target="../media/image8.png"/><Relationship Id="rId9" Type="http://schemas.openxmlformats.org/officeDocument/2006/relationships/image" Target="../media/image896.png"/><Relationship Id="rId14" Type="http://schemas.openxmlformats.org/officeDocument/2006/relationships/image" Target="../media/image570.png"/><Relationship Id="rId22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26.png"/><Relationship Id="rId7" Type="http://schemas.openxmlformats.org/officeDocument/2006/relationships/image" Target="../media/image90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7.png"/><Relationship Id="rId11" Type="http://schemas.openxmlformats.org/officeDocument/2006/relationships/image" Target="../media/image46.png"/><Relationship Id="rId5" Type="http://schemas.openxmlformats.org/officeDocument/2006/relationships/image" Target="../media/image906.png"/><Relationship Id="rId10" Type="http://schemas.openxmlformats.org/officeDocument/2006/relationships/image" Target="../media/image45.png"/><Relationship Id="rId4" Type="http://schemas.openxmlformats.org/officeDocument/2006/relationships/image" Target="../media/image895.png"/><Relationship Id="rId9" Type="http://schemas.openxmlformats.org/officeDocument/2006/relationships/image" Target="../media/image74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13" Type="http://schemas.openxmlformats.org/officeDocument/2006/relationships/image" Target="../media/image917.png"/><Relationship Id="rId3" Type="http://schemas.openxmlformats.org/officeDocument/2006/relationships/image" Target="../media/image26.png"/><Relationship Id="rId7" Type="http://schemas.openxmlformats.org/officeDocument/2006/relationships/image" Target="../media/image896.png"/><Relationship Id="rId12" Type="http://schemas.openxmlformats.org/officeDocument/2006/relationships/image" Target="../media/image58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2.png"/><Relationship Id="rId11" Type="http://schemas.openxmlformats.org/officeDocument/2006/relationships/image" Target="../media/image916.png"/><Relationship Id="rId5" Type="http://schemas.openxmlformats.org/officeDocument/2006/relationships/image" Target="../media/image911.png"/><Relationship Id="rId15" Type="http://schemas.openxmlformats.org/officeDocument/2006/relationships/image" Target="../media/image46.png"/><Relationship Id="rId10" Type="http://schemas.openxmlformats.org/officeDocument/2006/relationships/image" Target="../media/image915.png"/><Relationship Id="rId4" Type="http://schemas.openxmlformats.org/officeDocument/2006/relationships/image" Target="../media/image910.png"/><Relationship Id="rId9" Type="http://schemas.openxmlformats.org/officeDocument/2006/relationships/image" Target="../media/image914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13.png"/><Relationship Id="rId26" Type="http://schemas.openxmlformats.org/officeDocument/2006/relationships/image" Target="../media/image67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33.png"/><Relationship Id="rId12" Type="http://schemas.openxmlformats.org/officeDocument/2006/relationships/image" Target="../media/image6.png"/><Relationship Id="rId17" Type="http://schemas.openxmlformats.org/officeDocument/2006/relationships/image" Target="../media/image41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24" Type="http://schemas.openxmlformats.org/officeDocument/2006/relationships/image" Target="../media/image6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23" Type="http://schemas.openxmlformats.org/officeDocument/2006/relationships/image" Target="../media/image53.png"/><Relationship Id="rId28" Type="http://schemas.openxmlformats.org/officeDocument/2006/relationships/image" Target="../media/image45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14" Type="http://schemas.openxmlformats.org/officeDocument/2006/relationships/image" Target="../media/image38.png"/><Relationship Id="rId22" Type="http://schemas.openxmlformats.org/officeDocument/2006/relationships/image" Target="../media/image12.png"/><Relationship Id="rId27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13" Type="http://schemas.openxmlformats.org/officeDocument/2006/relationships/image" Target="../media/image919.png"/><Relationship Id="rId18" Type="http://schemas.openxmlformats.org/officeDocument/2006/relationships/image" Target="../media/image922.png"/><Relationship Id="rId3" Type="http://schemas.openxmlformats.org/officeDocument/2006/relationships/slide" Target="slide1.xml"/><Relationship Id="rId21" Type="http://schemas.openxmlformats.org/officeDocument/2006/relationships/image" Target="../media/image46.png"/><Relationship Id="rId7" Type="http://schemas.openxmlformats.org/officeDocument/2006/relationships/image" Target="../media/image913.png"/><Relationship Id="rId12" Type="http://schemas.openxmlformats.org/officeDocument/2006/relationships/image" Target="../media/image915.png"/><Relationship Id="rId17" Type="http://schemas.openxmlformats.org/officeDocument/2006/relationships/image" Target="../media/image921.png"/><Relationship Id="rId2" Type="http://schemas.openxmlformats.org/officeDocument/2006/relationships/slide" Target="slide91.xml"/><Relationship Id="rId16" Type="http://schemas.openxmlformats.org/officeDocument/2006/relationships/image" Target="../media/image916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9.png"/><Relationship Id="rId11" Type="http://schemas.openxmlformats.org/officeDocument/2006/relationships/image" Target="../media/image93.png"/><Relationship Id="rId5" Type="http://schemas.openxmlformats.org/officeDocument/2006/relationships/image" Target="../media/image896.png"/><Relationship Id="rId15" Type="http://schemas.openxmlformats.org/officeDocument/2006/relationships/image" Target="../media/image914.png"/><Relationship Id="rId10" Type="http://schemas.openxmlformats.org/officeDocument/2006/relationships/image" Target="../media/image895.png"/><Relationship Id="rId19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581.png"/><Relationship Id="rId14" Type="http://schemas.openxmlformats.org/officeDocument/2006/relationships/image" Target="../media/image92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13" Type="http://schemas.openxmlformats.org/officeDocument/2006/relationships/image" Target="../media/image931.png"/><Relationship Id="rId1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925.png"/><Relationship Id="rId12" Type="http://schemas.openxmlformats.org/officeDocument/2006/relationships/image" Target="../media/image930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5" Type="http://schemas.openxmlformats.org/officeDocument/2006/relationships/image" Target="../media/image923.png"/><Relationship Id="rId15" Type="http://schemas.openxmlformats.org/officeDocument/2006/relationships/image" Target="../media/image933.png"/><Relationship Id="rId10" Type="http://schemas.openxmlformats.org/officeDocument/2006/relationships/image" Target="../media/image928.png"/><Relationship Id="rId4" Type="http://schemas.openxmlformats.org/officeDocument/2006/relationships/image" Target="../media/image914.png"/><Relationship Id="rId9" Type="http://schemas.openxmlformats.org/officeDocument/2006/relationships/image" Target="../media/image927.png"/><Relationship Id="rId14" Type="http://schemas.openxmlformats.org/officeDocument/2006/relationships/image" Target="../media/image93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36.png"/><Relationship Id="rId18" Type="http://schemas.openxmlformats.org/officeDocument/2006/relationships/image" Target="../media/image615.png"/><Relationship Id="rId26" Type="http://schemas.openxmlformats.org/officeDocument/2006/relationships/image" Target="../media/image45.png"/><Relationship Id="rId3" Type="http://schemas.openxmlformats.org/officeDocument/2006/relationships/slide" Target="slide93.xml"/><Relationship Id="rId21" Type="http://schemas.openxmlformats.org/officeDocument/2006/relationships/image" Target="../media/image186.png"/><Relationship Id="rId7" Type="http://schemas.openxmlformats.org/officeDocument/2006/relationships/image" Target="../media/image9.png"/><Relationship Id="rId12" Type="http://schemas.openxmlformats.org/officeDocument/2006/relationships/image" Target="../media/image935.png"/><Relationship Id="rId17" Type="http://schemas.openxmlformats.org/officeDocument/2006/relationships/image" Target="../media/image329.png"/><Relationship Id="rId25" Type="http://schemas.openxmlformats.org/officeDocument/2006/relationships/image" Target="../media/image36.png"/><Relationship Id="rId2" Type="http://schemas.openxmlformats.org/officeDocument/2006/relationships/slide" Target="slide94.xml"/><Relationship Id="rId16" Type="http://schemas.openxmlformats.org/officeDocument/2006/relationships/image" Target="../media/image93.png"/><Relationship Id="rId20" Type="http://schemas.openxmlformats.org/officeDocument/2006/relationships/image" Target="../media/image9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495.png"/><Relationship Id="rId24" Type="http://schemas.openxmlformats.org/officeDocument/2006/relationships/image" Target="../media/image347.png"/><Relationship Id="rId5" Type="http://schemas.openxmlformats.org/officeDocument/2006/relationships/slide" Target="slide1.xml"/><Relationship Id="rId15" Type="http://schemas.openxmlformats.org/officeDocument/2006/relationships/image" Target="../media/image937.png"/><Relationship Id="rId23" Type="http://schemas.openxmlformats.org/officeDocument/2006/relationships/image" Target="../media/image940.png"/><Relationship Id="rId10" Type="http://schemas.openxmlformats.org/officeDocument/2006/relationships/image" Target="../media/image934.png"/><Relationship Id="rId19" Type="http://schemas.openxmlformats.org/officeDocument/2006/relationships/image" Target="../media/image938.png"/><Relationship Id="rId4" Type="http://schemas.openxmlformats.org/officeDocument/2006/relationships/slide" Target="slide95.xml"/><Relationship Id="rId9" Type="http://schemas.openxmlformats.org/officeDocument/2006/relationships/image" Target="../media/image342.png"/><Relationship Id="rId14" Type="http://schemas.openxmlformats.org/officeDocument/2006/relationships/image" Target="../media/image356.png"/><Relationship Id="rId22" Type="http://schemas.openxmlformats.org/officeDocument/2006/relationships/image" Target="../media/image187.png"/><Relationship Id="rId27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image" Target="../media/image611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107.png"/><Relationship Id="rId12" Type="http://schemas.openxmlformats.org/officeDocument/2006/relationships/image" Target="../media/image943.png"/><Relationship Id="rId17" Type="http://schemas.openxmlformats.org/officeDocument/2006/relationships/image" Target="../media/image356.png"/><Relationship Id="rId2" Type="http://schemas.openxmlformats.org/officeDocument/2006/relationships/slide" Target="slide1.xml"/><Relationship Id="rId16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13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942.png"/><Relationship Id="rId19" Type="http://schemas.openxmlformats.org/officeDocument/2006/relationships/image" Target="../media/image46.png"/><Relationship Id="rId4" Type="http://schemas.openxmlformats.org/officeDocument/2006/relationships/image" Target="../media/image934.png"/><Relationship Id="rId9" Type="http://schemas.openxmlformats.org/officeDocument/2006/relationships/image" Target="../media/image364.png"/><Relationship Id="rId14" Type="http://schemas.openxmlformats.org/officeDocument/2006/relationships/image" Target="../media/image17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13" Type="http://schemas.openxmlformats.org/officeDocument/2006/relationships/image" Target="../media/image950.png"/><Relationship Id="rId3" Type="http://schemas.openxmlformats.org/officeDocument/2006/relationships/image" Target="../media/image26.png"/><Relationship Id="rId7" Type="http://schemas.openxmlformats.org/officeDocument/2006/relationships/image" Target="../media/image946.png"/><Relationship Id="rId12" Type="http://schemas.openxmlformats.org/officeDocument/2006/relationships/image" Target="../media/image94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5.png"/><Relationship Id="rId11" Type="http://schemas.openxmlformats.org/officeDocument/2006/relationships/image" Target="../media/image622.png"/><Relationship Id="rId5" Type="http://schemas.openxmlformats.org/officeDocument/2006/relationships/image" Target="../media/image943.png"/><Relationship Id="rId15" Type="http://schemas.openxmlformats.org/officeDocument/2006/relationships/image" Target="../media/image46.png"/><Relationship Id="rId10" Type="http://schemas.openxmlformats.org/officeDocument/2006/relationships/image" Target="../media/image606.png"/><Relationship Id="rId4" Type="http://schemas.openxmlformats.org/officeDocument/2006/relationships/image" Target="../media/image36.png"/><Relationship Id="rId9" Type="http://schemas.openxmlformats.org/officeDocument/2006/relationships/image" Target="../media/image948.png"/><Relationship Id="rId1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13" Type="http://schemas.openxmlformats.org/officeDocument/2006/relationships/image" Target="../media/image952.png"/><Relationship Id="rId18" Type="http://schemas.openxmlformats.org/officeDocument/2006/relationships/image" Target="../media/image28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849.png"/><Relationship Id="rId12" Type="http://schemas.openxmlformats.org/officeDocument/2006/relationships/image" Target="../media/image855.png"/><Relationship Id="rId17" Type="http://schemas.openxmlformats.org/officeDocument/2006/relationships/image" Target="../media/image779.png"/><Relationship Id="rId2" Type="http://schemas.openxmlformats.org/officeDocument/2006/relationships/slide" Target="slide1.xml"/><Relationship Id="rId16" Type="http://schemas.openxmlformats.org/officeDocument/2006/relationships/image" Target="../media/image954.png"/><Relationship Id="rId20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0.png"/><Relationship Id="rId11" Type="http://schemas.openxmlformats.org/officeDocument/2006/relationships/image" Target="../media/image951.png"/><Relationship Id="rId5" Type="http://schemas.openxmlformats.org/officeDocument/2006/relationships/image" Target="../media/image843.png"/><Relationship Id="rId15" Type="http://schemas.openxmlformats.org/officeDocument/2006/relationships/image" Target="../media/image953.png"/><Relationship Id="rId10" Type="http://schemas.openxmlformats.org/officeDocument/2006/relationships/image" Target="../media/image610.png"/><Relationship Id="rId19" Type="http://schemas.openxmlformats.org/officeDocument/2006/relationships/image" Target="../media/image7.png"/><Relationship Id="rId4" Type="http://schemas.openxmlformats.org/officeDocument/2006/relationships/image" Target="../media/image837.png"/><Relationship Id="rId9" Type="http://schemas.openxmlformats.org/officeDocument/2006/relationships/image" Target="../media/image120.png"/><Relationship Id="rId14" Type="http://schemas.openxmlformats.org/officeDocument/2006/relationships/image" Target="../media/image187.png"/><Relationship Id="rId22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942.png"/><Relationship Id="rId18" Type="http://schemas.openxmlformats.org/officeDocument/2006/relationships/image" Target="../media/image591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26.png"/><Relationship Id="rId12" Type="http://schemas.openxmlformats.org/officeDocument/2006/relationships/image" Target="../media/image956.png"/><Relationship Id="rId17" Type="http://schemas.openxmlformats.org/officeDocument/2006/relationships/image" Target="../media/image814.png"/><Relationship Id="rId2" Type="http://schemas.openxmlformats.org/officeDocument/2006/relationships/slide" Target="slide99.xml"/><Relationship Id="rId16" Type="http://schemas.openxmlformats.org/officeDocument/2006/relationships/image" Target="../media/image95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8.xml"/><Relationship Id="rId11" Type="http://schemas.openxmlformats.org/officeDocument/2006/relationships/image" Target="../media/image390.png"/><Relationship Id="rId5" Type="http://schemas.openxmlformats.org/officeDocument/2006/relationships/slide" Target="slide1.xml"/><Relationship Id="rId15" Type="http://schemas.openxmlformats.org/officeDocument/2006/relationships/image" Target="../media/image840.png"/><Relationship Id="rId10" Type="http://schemas.openxmlformats.org/officeDocument/2006/relationships/image" Target="../media/image42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11.xml"/><Relationship Id="rId14" Type="http://schemas.openxmlformats.org/officeDocument/2006/relationships/image" Target="../media/image957.png"/><Relationship Id="rId22" Type="http://schemas.openxmlformats.org/officeDocument/2006/relationships/image" Target="../media/image4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7.png"/><Relationship Id="rId1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83.png"/><Relationship Id="rId12" Type="http://schemas.openxmlformats.org/officeDocument/2006/relationships/image" Target="../media/image491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489.png"/><Relationship Id="rId5" Type="http://schemas.openxmlformats.org/officeDocument/2006/relationships/image" Target="../media/image840.png"/><Relationship Id="rId15" Type="http://schemas.openxmlformats.org/officeDocument/2006/relationships/image" Target="../media/image488.png"/><Relationship Id="rId10" Type="http://schemas.openxmlformats.org/officeDocument/2006/relationships/image" Target="../media/image484.png"/><Relationship Id="rId4" Type="http://schemas.openxmlformats.org/officeDocument/2006/relationships/image" Target="../media/image591.png"/><Relationship Id="rId9" Type="http://schemas.openxmlformats.org/officeDocument/2006/relationships/image" Target="../media/image490.png"/><Relationship Id="rId14" Type="http://schemas.openxmlformats.org/officeDocument/2006/relationships/image" Target="../media/image48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image" Target="../media/image591.png"/><Relationship Id="rId7" Type="http://schemas.openxmlformats.org/officeDocument/2006/relationships/image" Target="../media/image9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6.png"/><Relationship Id="rId5" Type="http://schemas.openxmlformats.org/officeDocument/2006/relationships/image" Target="../media/image942.png"/><Relationship Id="rId10" Type="http://schemas.openxmlformats.org/officeDocument/2006/relationships/image" Target="../media/image46.png"/><Relationship Id="rId4" Type="http://schemas.openxmlformats.org/officeDocument/2006/relationships/image" Target="../media/image959.png"/><Relationship Id="rId9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png"/><Relationship Id="rId3" Type="http://schemas.openxmlformats.org/officeDocument/2006/relationships/slide" Target="slide1.xml"/><Relationship Id="rId7" Type="http://schemas.openxmlformats.org/officeDocument/2006/relationships/image" Target="../media/image956.png"/><Relationship Id="rId12" Type="http://schemas.openxmlformats.org/officeDocument/2006/relationships/image" Target="../media/image4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45.png"/><Relationship Id="rId5" Type="http://schemas.openxmlformats.org/officeDocument/2006/relationships/image" Target="../media/image591.png"/><Relationship Id="rId10" Type="http://schemas.openxmlformats.org/officeDocument/2006/relationships/image" Target="../media/image964.png"/><Relationship Id="rId4" Type="http://schemas.openxmlformats.org/officeDocument/2006/relationships/image" Target="../media/image26.png"/><Relationship Id="rId9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95930" y="1480574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page2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0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2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4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5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6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pic>
        <p:nvPicPr>
          <p:cNvPr id="88" name="Picture 78"/>
          <p:cNvPicPr/>
          <p:nvPr/>
        </p:nvPicPr>
        <p:blipFill>
          <a:blip r:embed="rId7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8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108" name="Picture 100"/>
          <p:cNvPicPr/>
          <p:nvPr/>
        </p:nvPicPr>
        <p:blipFill>
          <a:blip r:embed="rId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10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8478" r="16181" b="15108"/>
          <a:stretch/>
        </p:blipFill>
        <p:spPr>
          <a:xfrm>
            <a:off x="354330" y="5783580"/>
            <a:ext cx="1290744" cy="75438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938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2598300" y="1902600"/>
            <a:ext cx="1599480" cy="333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00"/>
                </a:solidFill>
                <a:latin typeface="Comic Sans MS"/>
                <a:ea typeface="DejaVu Sans"/>
              </a:rPr>
              <a:t>Hello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794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5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pic>
        <p:nvPicPr>
          <p:cNvPr id="175" name="Picture 109"/>
          <p:cNvPicPr/>
          <p:nvPr/>
        </p:nvPicPr>
        <p:blipFill>
          <a:blip r:embed="rId6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27604</TotalTime>
  <Words>2756</Words>
  <Application>Microsoft Macintosh PowerPoint</Application>
  <PresentationFormat>On-screen Show (4:3)</PresentationFormat>
  <Paragraphs>1928</Paragraphs>
  <Slides>104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Top page2</vt:lpstr>
      <vt:lpstr>PowerPoint Presentation</vt:lpstr>
      <vt:lpstr>PowerPoint Presentation</vt:lpstr>
      <vt:lpstr>PowerPoint Presentation</vt:lpstr>
      <vt:lpstr>PowerPoint Presentation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Microsoft Office User</cp:lastModifiedBy>
  <cp:revision>591</cp:revision>
  <dcterms:created xsi:type="dcterms:W3CDTF">2014-11-16T21:38:59Z</dcterms:created>
  <dcterms:modified xsi:type="dcterms:W3CDTF">2019-08-22T10:57:46Z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